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70" r:id="rId4"/>
    <p:sldId id="271" r:id="rId5"/>
    <p:sldId id="259" r:id="rId6"/>
    <p:sldId id="260" r:id="rId7"/>
    <p:sldId id="261" r:id="rId8"/>
    <p:sldId id="262" r:id="rId9"/>
    <p:sldId id="263" r:id="rId10"/>
    <p:sldId id="287" r:id="rId11"/>
    <p:sldId id="264" r:id="rId12"/>
    <p:sldId id="288" r:id="rId13"/>
    <p:sldId id="265" r:id="rId14"/>
    <p:sldId id="266" r:id="rId15"/>
    <p:sldId id="267" r:id="rId16"/>
    <p:sldId id="275" r:id="rId17"/>
    <p:sldId id="276" r:id="rId18"/>
    <p:sldId id="285" r:id="rId19"/>
    <p:sldId id="277" r:id="rId20"/>
    <p:sldId id="278" r:id="rId21"/>
    <p:sldId id="279" r:id="rId22"/>
    <p:sldId id="280" r:id="rId23"/>
    <p:sldId id="283" r:id="rId24"/>
    <p:sldId id="284" r:id="rId25"/>
    <p:sldId id="281" r:id="rId26"/>
    <p:sldId id="282" r:id="rId27"/>
    <p:sldId id="268" r:id="rId28"/>
    <p:sldId id="269" r:id="rId29"/>
    <p:sldId id="290" r:id="rId30"/>
  </p:sldIdLst>
  <p:sldSz cx="9144000" cy="6858000" type="screen4x3"/>
  <p:notesSz cx="6858000" cy="9144000"/>
  <p:defaultTextStyle>
    <a:lvl1pPr>
      <a:defRPr>
        <a:uFill>
          <a:solidFill/>
        </a:uFill>
        <a:latin typeface="Tahoma"/>
        <a:ea typeface="Tahoma"/>
        <a:cs typeface="Tahoma"/>
        <a:sym typeface="Tahoma"/>
      </a:defRPr>
    </a:lvl1pPr>
    <a:lvl2pPr indent="457200">
      <a:defRPr>
        <a:uFill>
          <a:solidFill/>
        </a:uFill>
        <a:latin typeface="Tahoma"/>
        <a:ea typeface="Tahoma"/>
        <a:cs typeface="Tahoma"/>
        <a:sym typeface="Tahoma"/>
      </a:defRPr>
    </a:lvl2pPr>
    <a:lvl3pPr indent="914400">
      <a:defRPr>
        <a:uFill>
          <a:solidFill/>
        </a:uFill>
        <a:latin typeface="Tahoma"/>
        <a:ea typeface="Tahoma"/>
        <a:cs typeface="Tahoma"/>
        <a:sym typeface="Tahoma"/>
      </a:defRPr>
    </a:lvl3pPr>
    <a:lvl4pPr indent="1371600">
      <a:defRPr>
        <a:uFill>
          <a:solidFill/>
        </a:uFill>
        <a:latin typeface="Tahoma"/>
        <a:ea typeface="Tahoma"/>
        <a:cs typeface="Tahoma"/>
        <a:sym typeface="Tahoma"/>
      </a:defRPr>
    </a:lvl4pPr>
    <a:lvl5pPr indent="1828800">
      <a:defRPr>
        <a:uFill>
          <a:solidFill/>
        </a:uFill>
        <a:latin typeface="Tahoma"/>
        <a:ea typeface="Tahoma"/>
        <a:cs typeface="Tahoma"/>
        <a:sym typeface="Tahoma"/>
      </a:defRPr>
    </a:lvl5pPr>
    <a:lvl6pPr indent="2286000">
      <a:defRPr>
        <a:uFill>
          <a:solidFill/>
        </a:uFill>
        <a:latin typeface="Tahoma"/>
        <a:ea typeface="Tahoma"/>
        <a:cs typeface="Tahoma"/>
        <a:sym typeface="Tahoma"/>
      </a:defRPr>
    </a:lvl6pPr>
    <a:lvl7pPr indent="2743200">
      <a:defRPr>
        <a:uFill>
          <a:solidFill/>
        </a:uFill>
        <a:latin typeface="Tahoma"/>
        <a:ea typeface="Tahoma"/>
        <a:cs typeface="Tahoma"/>
        <a:sym typeface="Tahoma"/>
      </a:defRPr>
    </a:lvl7pPr>
    <a:lvl8pPr indent="3200400">
      <a:defRPr>
        <a:uFill>
          <a:solidFill/>
        </a:uFill>
        <a:latin typeface="Tahoma"/>
        <a:ea typeface="Tahoma"/>
        <a:cs typeface="Tahoma"/>
        <a:sym typeface="Tahoma"/>
      </a:defRPr>
    </a:lvl8pPr>
    <a:lvl9pPr indent="3657600">
      <a:defRPr>
        <a:uFill>
          <a:solidFill/>
        </a:uFill>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bert" initials="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Col>
    <a:la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lastRow>
    <a:fir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0E7"/>
          </a:solidFill>
        </a:fill>
      </a:tcStyle>
    </a:wholeTbl>
    <a:band2H>
      <a:tcTxStyle/>
      <a:tcStyle>
        <a:tcBdr/>
        <a:fill>
          <a:solidFill>
            <a:srgbClr val="E8E9F4"/>
          </a:solidFill>
        </a:fill>
      </a:tcStyle>
    </a:band2H>
    <a:firstCol>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59BD"/>
          </a:solidFill>
        </a:fill>
      </a:tcStyle>
    </a:firstCol>
    <a:la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59BD"/>
          </a:solidFill>
        </a:fill>
      </a:tcStyle>
    </a:lastRow>
    <a:fir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59BD"/>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firstCol>
    <a:la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lastRow>
    <a:fir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9646"/>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9" autoAdjust="0"/>
    <p:restoredTop sz="94660"/>
  </p:normalViewPr>
  <p:slideViewPr>
    <p:cSldViewPr>
      <p:cViewPr varScale="1">
        <p:scale>
          <a:sx n="65" d="100"/>
          <a:sy n="65" d="100"/>
        </p:scale>
        <p:origin x="1330"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11T13:23:31.995" idx="3">
    <p:pos x="3876" y="2187"/>
    <p:text>Illinois Capacitor has in place global manufacturing facilities delivering to our customers across the globe.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906156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410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pPr lvl="0"/>
            <a:endParaRPr/>
          </a:p>
        </p:txBody>
      </p:sp>
      <p:sp>
        <p:nvSpPr>
          <p:cNvPr id="315" name="Shape 315"/>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64107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pPr lvl="0"/>
            <a:endParaRPr/>
          </a:p>
        </p:txBody>
      </p:sp>
      <p:sp>
        <p:nvSpPr>
          <p:cNvPr id="347" name="Shape 347"/>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40882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pPr lvl="0"/>
            <a:endParaRPr/>
          </a:p>
        </p:txBody>
      </p:sp>
      <p:sp>
        <p:nvSpPr>
          <p:cNvPr id="353" name="Shape 353"/>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414067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84613" y="8829675"/>
            <a:ext cx="2971800" cy="465138"/>
          </a:xfrm>
          <a:prstGeom prst="rect">
            <a:avLst/>
          </a:prstGeom>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565BCA2-7807-4FA7-AE65-228EC871B69B}" type="slidenum">
              <a:rPr lang="en-US" altLang="en-US" smtClean="0">
                <a:latin typeface="Times New Roman" panose="02020603050405020304" pitchFamily="18" charset="0"/>
              </a:rPr>
              <a:pPr/>
              <a:t>29</a:t>
            </a:fld>
            <a:endParaRPr lang="en-US" altLang="en-US"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6633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pPr lvl="0"/>
            <a:endParaRPr dirty="0"/>
          </a:p>
        </p:txBody>
      </p:sp>
      <p:sp>
        <p:nvSpPr>
          <p:cNvPr id="220" name="Shape 220"/>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329385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dirty="0"/>
          </a:p>
        </p:txBody>
      </p:sp>
      <p:sp>
        <p:nvSpPr>
          <p:cNvPr id="269" name="Shape 269"/>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423012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dirty="0"/>
          </a:p>
        </p:txBody>
      </p:sp>
      <p:sp>
        <p:nvSpPr>
          <p:cNvPr id="269" name="Shape 269"/>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209956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pPr lvl="0"/>
            <a:endParaRPr dirty="0"/>
          </a:p>
        </p:txBody>
      </p:sp>
      <p:sp>
        <p:nvSpPr>
          <p:cNvPr id="247" name="Shape 247"/>
          <p:cNvSpPr>
            <a:spLocks noGrp="1"/>
          </p:cNvSpPr>
          <p:nvPr>
            <p:ph type="body" sz="quarter" idx="1"/>
          </p:nvPr>
        </p:nvSpPr>
        <p:spPr>
          <a:prstGeom prst="rect">
            <a:avLst/>
          </a:prstGeom>
        </p:spPr>
        <p:txBody>
          <a:bodyPr/>
          <a:lstStyle>
            <a:lvl1pPr defTabSz="914400">
              <a:lnSpc>
                <a:spcPct val="100000"/>
              </a:lnSpc>
              <a:defRPr sz="1200">
                <a:uFill>
                  <a:solidFill/>
                </a:uFill>
                <a:latin typeface="Calibri"/>
                <a:ea typeface="Calibri"/>
                <a:cs typeface="Calibri"/>
                <a:sym typeface="Calibri"/>
              </a:defRPr>
            </a:lvl1pPr>
          </a:lstStyle>
          <a:p>
            <a:pPr lvl="0">
              <a:defRPr sz="1800">
                <a:uFillTx/>
              </a:defRPr>
            </a:pPr>
            <a:r>
              <a:rPr sz="1200" dirty="0">
                <a:uFill>
                  <a:solidFill/>
                </a:uFill>
              </a:rPr>
              <a:t>Illinois Capacitor has in place global manufacturing facilities to support our customers across the globe.</a:t>
            </a:r>
          </a:p>
        </p:txBody>
      </p:sp>
    </p:spTree>
    <p:extLst>
      <p:ext uri="{BB962C8B-B14F-4D97-AF65-F5344CB8AC3E}">
        <p14:creationId xmlns:p14="http://schemas.microsoft.com/office/powerpoint/2010/main" val="182691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dirty="0"/>
          </a:p>
        </p:txBody>
      </p:sp>
      <p:sp>
        <p:nvSpPr>
          <p:cNvPr id="269" name="Shape 269"/>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176485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pPr lvl="0"/>
            <a:endParaRPr/>
          </a:p>
        </p:txBody>
      </p:sp>
      <p:sp>
        <p:nvSpPr>
          <p:cNvPr id="277" name="Shape 277"/>
          <p:cNvSpPr>
            <a:spLocks noGrp="1"/>
          </p:cNvSpPr>
          <p:nvPr>
            <p:ph type="body" sz="quarter" idx="1"/>
          </p:nvPr>
        </p:nvSpPr>
        <p:spPr>
          <a:prstGeom prst="rect">
            <a:avLst/>
          </a:prstGeom>
        </p:spPr>
        <p:txBody>
          <a:bodyPr/>
          <a:lstStyle/>
          <a:p>
            <a:pPr lvl="0" defTabSz="914400">
              <a:lnSpc>
                <a:spcPct val="100000"/>
              </a:lnSpc>
              <a:defRPr sz="1800"/>
            </a:pPr>
            <a:endParaRPr sz="1200" dirty="0">
              <a:uFill>
                <a:solidFill/>
              </a:uFill>
              <a:latin typeface="Calibri"/>
              <a:ea typeface="Calibri"/>
              <a:cs typeface="Calibri"/>
              <a:sym typeface="Calibri"/>
            </a:endParaRPr>
          </a:p>
        </p:txBody>
      </p:sp>
    </p:spTree>
    <p:extLst>
      <p:ext uri="{BB962C8B-B14F-4D97-AF65-F5344CB8AC3E}">
        <p14:creationId xmlns:p14="http://schemas.microsoft.com/office/powerpoint/2010/main" val="38479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lvl1pPr defTabSz="914400">
              <a:lnSpc>
                <a:spcPct val="100000"/>
              </a:lnSpc>
              <a:defRPr sz="1200">
                <a:uFill>
                  <a:solidFill/>
                </a:uFill>
                <a:latin typeface="Calibri"/>
                <a:ea typeface="Calibri"/>
                <a:cs typeface="Calibri"/>
                <a:sym typeface="Calibri"/>
              </a:defRPr>
            </a:lvl1pPr>
          </a:lstStyle>
          <a:p>
            <a:pPr lvl="0">
              <a:defRPr sz="1800">
                <a:uFillTx/>
              </a:defRPr>
            </a:pPr>
            <a:endParaRPr sz="1200" dirty="0">
              <a:uFill>
                <a:solidFill/>
              </a:uFill>
            </a:endParaRPr>
          </a:p>
        </p:txBody>
      </p:sp>
    </p:spTree>
    <p:extLst>
      <p:ext uri="{BB962C8B-B14F-4D97-AF65-F5344CB8AC3E}">
        <p14:creationId xmlns:p14="http://schemas.microsoft.com/office/powerpoint/2010/main" val="323447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pPr lvl="0"/>
            <a:endParaRPr/>
          </a:p>
        </p:txBody>
      </p:sp>
      <p:sp>
        <p:nvSpPr>
          <p:cNvPr id="294" name="Shape 294"/>
          <p:cNvSpPr>
            <a:spLocks noGrp="1"/>
          </p:cNvSpPr>
          <p:nvPr>
            <p:ph type="body" sz="quarter" idx="1"/>
          </p:nvPr>
        </p:nvSpPr>
        <p:spPr>
          <a:prstGeom prst="rect">
            <a:avLst/>
          </a:prstGeom>
        </p:spPr>
        <p:txBody>
          <a:bodyPr/>
          <a:lstStyle>
            <a:lvl1pPr defTabSz="914400">
              <a:lnSpc>
                <a:spcPct val="100000"/>
              </a:lnSpc>
              <a:defRPr sz="1200">
                <a:uFill>
                  <a:solidFill/>
                </a:uFill>
                <a:latin typeface="Calibri"/>
                <a:ea typeface="Calibri"/>
                <a:cs typeface="Calibri"/>
                <a:sym typeface="Calibri"/>
              </a:defRPr>
            </a:lvl1pPr>
          </a:lstStyle>
          <a:p>
            <a:pPr lvl="0">
              <a:defRPr sz="1800">
                <a:uFillTx/>
              </a:defRPr>
            </a:pPr>
            <a:r>
              <a:rPr sz="1200" dirty="0">
                <a:uFill>
                  <a:solidFill/>
                </a:uFill>
              </a:rPr>
              <a:t> </a:t>
            </a:r>
          </a:p>
        </p:txBody>
      </p:sp>
    </p:spTree>
    <p:extLst>
      <p:ext uri="{BB962C8B-B14F-4D97-AF65-F5344CB8AC3E}">
        <p14:creationId xmlns:p14="http://schemas.microsoft.com/office/powerpoint/2010/main" val="330779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8" name="media2.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9144000" cy="6858000"/>
          </a:xfrm>
          <a:prstGeom prst="rect">
            <a:avLst/>
          </a:prstGeom>
        </p:spPr>
      </p:pic>
      <p:sp>
        <p:nvSpPr>
          <p:cNvPr id="9" name="Shape 9"/>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0" name="Shape 10"/>
          <p:cNvSpPr>
            <a:spLocks noGrp="1"/>
          </p:cNvSpPr>
          <p:nvPr>
            <p:ph type="title"/>
          </p:nvPr>
        </p:nvSpPr>
        <p:spPr>
          <a:xfrm>
            <a:off x="685800" y="1143000"/>
            <a:ext cx="7772400" cy="933450"/>
          </a:xfrm>
          <a:prstGeom prst="rect">
            <a:avLst/>
          </a:prstGeom>
        </p:spPr>
        <p:txBody>
          <a:bodyPr anchor="b"/>
          <a:lstStyle>
            <a:lvl1pPr>
              <a:defRPr sz="3600">
                <a:solidFill>
                  <a:srgbClr val="FFFFFF"/>
                </a:solidFill>
                <a:effectLst>
                  <a:outerShdw blurRad="50800" dist="38100" dir="2700000" rotWithShape="0">
                    <a:srgbClr val="000000">
                      <a:alpha val="40000"/>
                    </a:srgbClr>
                  </a:outerShdw>
                </a:effectLst>
                <a:uFill>
                  <a:solidFill>
                    <a:srgbClr val="FFFFFF"/>
                  </a:solidFill>
                </a:uFill>
              </a:defRPr>
            </a:lvl1pPr>
          </a:lstStyle>
          <a:p>
            <a:pPr lvl="0">
              <a:defRPr sz="1800" b="0">
                <a:solidFill>
                  <a:srgbClr val="000000"/>
                </a:solidFill>
                <a:effectLst/>
                <a:uFillTx/>
              </a:defRPr>
            </a:pPr>
            <a:r>
              <a:rPr sz="3600" b="1">
                <a:solidFill>
                  <a:srgbClr val="FFFFFF"/>
                </a:solidFill>
                <a:effectLst>
                  <a:outerShdw blurRad="50800" dist="38100" dir="2700000" rotWithShape="0">
                    <a:srgbClr val="000000">
                      <a:alpha val="40000"/>
                    </a:srgbClr>
                  </a:outerShdw>
                </a:effectLst>
                <a:uFill>
                  <a:solidFill>
                    <a:srgbClr val="FFFFFF"/>
                  </a:solidFill>
                </a:uFill>
              </a:rPr>
              <a:t>Title Text</a:t>
            </a:r>
          </a:p>
        </p:txBody>
      </p:sp>
      <p:sp>
        <p:nvSpPr>
          <p:cNvPr id="11" name="Shape 11"/>
          <p:cNvSpPr>
            <a:spLocks noGrp="1"/>
          </p:cNvSpPr>
          <p:nvPr>
            <p:ph type="body" idx="1"/>
          </p:nvPr>
        </p:nvSpPr>
        <p:spPr>
          <a:xfrm>
            <a:off x="685800" y="1992086"/>
            <a:ext cx="7772400" cy="685801"/>
          </a:xfrm>
          <a:prstGeom prst="rect">
            <a:avLst/>
          </a:prstGeom>
        </p:spPr>
        <p:txBody>
          <a:bodyPr/>
          <a:lstStyle>
            <a:lvl1pPr>
              <a:defRPr sz="2000">
                <a:solidFill>
                  <a:srgbClr val="FFFFFF"/>
                </a:solidFill>
                <a:uFill>
                  <a:solidFill>
                    <a:srgbClr val="FFFFFF"/>
                  </a:solidFill>
                </a:uFill>
              </a:defRPr>
            </a:lvl1pPr>
            <a:lvl2pPr indent="457200">
              <a:defRPr sz="2000">
                <a:solidFill>
                  <a:srgbClr val="FFFFFF"/>
                </a:solidFill>
                <a:uFill>
                  <a:solidFill>
                    <a:srgbClr val="FFFFFF"/>
                  </a:solidFill>
                </a:uFill>
              </a:defRPr>
            </a:lvl2pPr>
            <a:lvl3pPr indent="914400">
              <a:defRPr sz="2000">
                <a:solidFill>
                  <a:srgbClr val="FFFFFF"/>
                </a:solidFill>
                <a:uFill>
                  <a:solidFill>
                    <a:srgbClr val="FFFFFF"/>
                  </a:solidFill>
                </a:uFill>
              </a:defRPr>
            </a:lvl3pPr>
            <a:lvl4pPr indent="1371600">
              <a:defRPr sz="2000">
                <a:solidFill>
                  <a:srgbClr val="FFFFFF"/>
                </a:solidFill>
                <a:uFill>
                  <a:solidFill>
                    <a:srgbClr val="FFFFFF"/>
                  </a:solidFill>
                </a:uFill>
              </a:defRPr>
            </a:lvl4pPr>
            <a:lvl5pPr indent="1828800">
              <a:defRPr sz="2000">
                <a:solidFill>
                  <a:srgbClr val="FFFFFF"/>
                </a:solidFill>
                <a:uFill>
                  <a:solidFill>
                    <a:srgbClr val="FFFFFF"/>
                  </a:solidFill>
                </a:uFill>
              </a:defRPr>
            </a:lvl5pPr>
          </a:lstStyle>
          <a:p>
            <a:pPr lvl="0">
              <a:defRPr sz="1800">
                <a:solidFill>
                  <a:srgbClr val="000000"/>
                </a:solidFill>
                <a:uFillTx/>
              </a:defRPr>
            </a:pPr>
            <a:r>
              <a:rPr sz="2000">
                <a:solidFill>
                  <a:srgbClr val="FFFFFF"/>
                </a:solidFill>
                <a:uFill>
                  <a:solidFill>
                    <a:srgbClr val="FFFFFF"/>
                  </a:solidFill>
                </a:uFill>
              </a:rPr>
              <a:t>Body Level One</a:t>
            </a:r>
          </a:p>
          <a:p>
            <a:pPr lvl="1">
              <a:defRPr sz="1800">
                <a:solidFill>
                  <a:srgbClr val="000000"/>
                </a:solidFill>
                <a:uFillTx/>
              </a:defRPr>
            </a:pPr>
            <a:r>
              <a:rPr sz="2000">
                <a:solidFill>
                  <a:srgbClr val="FFFFFF"/>
                </a:solidFill>
                <a:uFill>
                  <a:solidFill>
                    <a:srgbClr val="FFFFFF"/>
                  </a:solidFill>
                </a:uFill>
              </a:rPr>
              <a:t>Body Level Two</a:t>
            </a:r>
          </a:p>
          <a:p>
            <a:pPr lvl="2">
              <a:defRPr sz="1800">
                <a:solidFill>
                  <a:srgbClr val="000000"/>
                </a:solidFill>
                <a:uFillTx/>
              </a:defRPr>
            </a:pPr>
            <a:r>
              <a:rPr sz="2000">
                <a:solidFill>
                  <a:srgbClr val="FFFFFF"/>
                </a:solidFill>
                <a:uFill>
                  <a:solidFill>
                    <a:srgbClr val="FFFFFF"/>
                  </a:solidFill>
                </a:uFill>
              </a:rPr>
              <a:t>Body Level Three</a:t>
            </a:r>
          </a:p>
          <a:p>
            <a:pPr lvl="3">
              <a:defRPr sz="1800">
                <a:solidFill>
                  <a:srgbClr val="000000"/>
                </a:solidFill>
                <a:uFillTx/>
              </a:defRPr>
            </a:pPr>
            <a:r>
              <a:rPr sz="2000">
                <a:solidFill>
                  <a:srgbClr val="FFFFFF"/>
                </a:solidFill>
                <a:uFill>
                  <a:solidFill>
                    <a:srgbClr val="FFFFFF"/>
                  </a:solidFill>
                </a:uFill>
              </a:rPr>
              <a:t>Body Level Four</a:t>
            </a:r>
          </a:p>
          <a:p>
            <a:pPr lvl="4">
              <a:defRPr sz="1800">
                <a:solidFill>
                  <a:srgbClr val="000000"/>
                </a:solidFill>
                <a:uFillTx/>
              </a:defRPr>
            </a:pPr>
            <a:r>
              <a:rPr sz="2000">
                <a:solidFill>
                  <a:srgbClr val="FFFFFF"/>
                </a:solidFill>
                <a:uFill>
                  <a:solidFill>
                    <a:srgbClr val="FFFFFF"/>
                  </a:solidFill>
                </a:u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58" name="Shape 58"/>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59"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60" name="Shape 60"/>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61" name="Shape 61"/>
          <p:cNvSpPr>
            <a:spLocks noGrp="1"/>
          </p:cNvSpPr>
          <p:nvPr>
            <p:ph type="title"/>
          </p:nvPr>
        </p:nvSpPr>
        <p:spPr>
          <a:xfrm>
            <a:off x="304800" y="0"/>
            <a:ext cx="8534400" cy="1401763"/>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63" name="Shape 63"/>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64"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65" name="Shape 65"/>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Content with Caption">
    <p:spTree>
      <p:nvGrpSpPr>
        <p:cNvPr id="1" name=""/>
        <p:cNvGrpSpPr/>
        <p:nvPr/>
      </p:nvGrpSpPr>
      <p:grpSpPr>
        <a:xfrm>
          <a:off x="0" y="0"/>
          <a:ext cx="0" cy="0"/>
          <a:chOff x="0" y="0"/>
          <a:chExt cx="0" cy="0"/>
        </a:xfrm>
      </p:grpSpPr>
      <p:sp>
        <p:nvSpPr>
          <p:cNvPr id="67" name="Shape 67"/>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68"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69" name="Shape 69"/>
          <p:cNvSpPr>
            <a:spLocks noGrp="1"/>
          </p:cNvSpPr>
          <p:nvPr>
            <p:ph type="title"/>
          </p:nvPr>
        </p:nvSpPr>
        <p:spPr>
          <a:xfrm>
            <a:off x="381000" y="0"/>
            <a:ext cx="2209800" cy="1219200"/>
          </a:xfrm>
          <a:prstGeom prst="rect">
            <a:avLst/>
          </a:prstGeom>
        </p:spPr>
        <p:txBody>
          <a:bodyPr anchor="b"/>
          <a:lstStyle>
            <a:lvl1pPr>
              <a:defRPr sz="2000"/>
            </a:lvl1pPr>
          </a:lstStyle>
          <a:p>
            <a:pPr lvl="0">
              <a:defRPr sz="1800" b="0">
                <a:solidFill>
                  <a:srgbClr val="000000"/>
                </a:solidFill>
                <a:uFillTx/>
              </a:defRPr>
            </a:pPr>
            <a:r>
              <a:rPr sz="2000" b="1">
                <a:solidFill>
                  <a:srgbClr val="262626"/>
                </a:solidFill>
                <a:uFill>
                  <a:solidFill>
                    <a:srgbClr val="262626"/>
                  </a:solidFill>
                </a:uFill>
              </a:rPr>
              <a:t>Title Text</a:t>
            </a:r>
          </a:p>
        </p:txBody>
      </p:sp>
      <p:sp>
        <p:nvSpPr>
          <p:cNvPr id="70" name="Shape 70"/>
          <p:cNvSpPr>
            <a:spLocks noGrp="1"/>
          </p:cNvSpPr>
          <p:nvPr>
            <p:ph type="body" idx="1"/>
          </p:nvPr>
        </p:nvSpPr>
        <p:spPr>
          <a:xfrm>
            <a:off x="2667000" y="228600"/>
            <a:ext cx="6096000" cy="6629401"/>
          </a:xfrm>
          <a:prstGeom prst="rect">
            <a:avLst/>
          </a:prstGeom>
        </p:spPr>
        <p:txBody>
          <a:bodyPr/>
          <a:lstStyle>
            <a:lvl1pPr>
              <a:defRPr sz="2000"/>
            </a:lvl1pPr>
            <a:lvl2pPr>
              <a:defRPr sz="2000"/>
            </a:lvl2pPr>
            <a:lvl3pPr>
              <a:defRPr sz="2000"/>
            </a:lvl3pPr>
            <a:lvl4pPr>
              <a:defRPr sz="2000"/>
            </a:lvl4pPr>
            <a:lvl5pPr>
              <a:defRPr sz="2000"/>
            </a:lvl5pPr>
          </a:lstStyle>
          <a:p>
            <a:pPr lvl="0">
              <a:defRPr sz="1800">
                <a:solidFill>
                  <a:srgbClr val="000000"/>
                </a:solidFill>
                <a:uFillTx/>
              </a:defRPr>
            </a:pPr>
            <a:r>
              <a:rPr sz="2000">
                <a:solidFill>
                  <a:srgbClr val="262626"/>
                </a:solidFill>
                <a:uFill>
                  <a:solidFill>
                    <a:srgbClr val="262626"/>
                  </a:solidFill>
                </a:uFill>
              </a:rPr>
              <a:t>Body Level One</a:t>
            </a:r>
          </a:p>
          <a:p>
            <a:pPr lvl="1">
              <a:defRPr sz="1800">
                <a:solidFill>
                  <a:srgbClr val="000000"/>
                </a:solidFill>
                <a:uFillTx/>
              </a:defRPr>
            </a:pPr>
            <a:r>
              <a:rPr sz="2000">
                <a:solidFill>
                  <a:srgbClr val="262626"/>
                </a:solidFill>
                <a:uFill>
                  <a:solidFill>
                    <a:srgbClr val="262626"/>
                  </a:solidFill>
                </a:uFill>
              </a:rPr>
              <a:t>Body Level Two</a:t>
            </a:r>
          </a:p>
          <a:p>
            <a:pPr lvl="2">
              <a:defRPr sz="1800">
                <a:solidFill>
                  <a:srgbClr val="000000"/>
                </a:solidFill>
                <a:uFillTx/>
              </a:defRPr>
            </a:pPr>
            <a:r>
              <a:rPr sz="2000">
                <a:solidFill>
                  <a:srgbClr val="262626"/>
                </a:solidFill>
                <a:uFill>
                  <a:solidFill>
                    <a:srgbClr val="262626"/>
                  </a:solidFill>
                </a:uFill>
              </a:rPr>
              <a:t>Body Level Three</a:t>
            </a:r>
          </a:p>
          <a:p>
            <a:pPr lvl="3">
              <a:defRPr sz="1800">
                <a:solidFill>
                  <a:srgbClr val="000000"/>
                </a:solidFill>
                <a:uFillTx/>
              </a:defRPr>
            </a:pPr>
            <a:r>
              <a:rPr sz="2000">
                <a:solidFill>
                  <a:srgbClr val="262626"/>
                </a:solidFill>
                <a:uFill>
                  <a:solidFill>
                    <a:srgbClr val="262626"/>
                  </a:solidFill>
                </a:uFill>
              </a:rPr>
              <a:t>Body Level Four</a:t>
            </a:r>
          </a:p>
          <a:p>
            <a:pPr lvl="4">
              <a:defRPr sz="1800">
                <a:solidFill>
                  <a:srgbClr val="000000"/>
                </a:solidFill>
                <a:uFillTx/>
              </a:defRPr>
            </a:pPr>
            <a:r>
              <a:rPr sz="2000">
                <a:solidFill>
                  <a:srgbClr val="262626"/>
                </a:solidFill>
                <a:uFill>
                  <a:solidFill>
                    <a:srgbClr val="262626"/>
                  </a:solidFill>
                </a:u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 Picture with Caption">
    <p:spTree>
      <p:nvGrpSpPr>
        <p:cNvPr id="1" name=""/>
        <p:cNvGrpSpPr/>
        <p:nvPr/>
      </p:nvGrpSpPr>
      <p:grpSpPr>
        <a:xfrm>
          <a:off x="0" y="0"/>
          <a:ext cx="0" cy="0"/>
          <a:chOff x="0" y="0"/>
          <a:chExt cx="0" cy="0"/>
        </a:xfrm>
      </p:grpSpPr>
      <p:sp>
        <p:nvSpPr>
          <p:cNvPr id="72" name="Shape 72"/>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73"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74" name="Shape 74"/>
          <p:cNvSpPr>
            <a:spLocks noGrp="1"/>
          </p:cNvSpPr>
          <p:nvPr>
            <p:ph type="title"/>
          </p:nvPr>
        </p:nvSpPr>
        <p:spPr>
          <a:xfrm>
            <a:off x="1676400" y="2476500"/>
            <a:ext cx="5486400" cy="2281238"/>
          </a:xfrm>
          <a:prstGeom prst="rect">
            <a:avLst/>
          </a:prstGeom>
        </p:spPr>
        <p:txBody>
          <a:bodyPr anchor="b"/>
          <a:lstStyle>
            <a:lvl1pPr>
              <a:defRPr sz="2000">
                <a:solidFill>
                  <a:srgbClr val="000000"/>
                </a:solidFill>
                <a:uFill>
                  <a:solidFill>
                    <a:srgbClr val="000000"/>
                  </a:solidFill>
                </a:uFill>
              </a:defRPr>
            </a:lvl1pPr>
          </a:lstStyle>
          <a:p>
            <a:pPr lvl="0">
              <a:defRPr sz="1800" b="0">
                <a:uFillTx/>
              </a:defRPr>
            </a:pPr>
            <a:r>
              <a:rPr sz="2000" b="1">
                <a:uFill>
                  <a:solidFill/>
                </a:uFill>
              </a:rPr>
              <a:t>Title Text</a:t>
            </a:r>
          </a:p>
        </p:txBody>
      </p:sp>
      <p:sp>
        <p:nvSpPr>
          <p:cNvPr id="75" name="Shape 75"/>
          <p:cNvSpPr>
            <a:spLocks noGrp="1"/>
          </p:cNvSpPr>
          <p:nvPr>
            <p:ph type="body" idx="1"/>
          </p:nvPr>
        </p:nvSpPr>
        <p:spPr>
          <a:xfrm>
            <a:off x="1676400" y="4757737"/>
            <a:ext cx="5486400" cy="2100263"/>
          </a:xfrm>
          <a:prstGeom prst="rect">
            <a:avLst/>
          </a:prstGeom>
        </p:spPr>
        <p:txBody>
          <a:bodyPr/>
          <a:lstStyle>
            <a:lvl1pPr>
              <a:spcBef>
                <a:spcPts val="300"/>
              </a:spcBef>
              <a:defRPr sz="1400"/>
            </a:lvl1pPr>
            <a:lvl2pPr indent="457200">
              <a:spcBef>
                <a:spcPts val="300"/>
              </a:spcBef>
              <a:defRPr sz="1400"/>
            </a:lvl2pPr>
            <a:lvl3pPr indent="914400">
              <a:spcBef>
                <a:spcPts val="300"/>
              </a:spcBef>
              <a:defRPr sz="1400"/>
            </a:lvl3pPr>
            <a:lvl4pPr indent="1371600">
              <a:spcBef>
                <a:spcPts val="300"/>
              </a:spcBef>
              <a:defRPr sz="1400"/>
            </a:lvl4pPr>
            <a:lvl5pPr indent="1828800">
              <a:spcBef>
                <a:spcPts val="300"/>
              </a:spcBef>
              <a:defRPr sz="1400"/>
            </a:lvl5pPr>
          </a:lstStyle>
          <a:p>
            <a:pPr lvl="0">
              <a:defRPr sz="1800">
                <a:solidFill>
                  <a:srgbClr val="000000"/>
                </a:solidFill>
                <a:uFillTx/>
              </a:defRPr>
            </a:pPr>
            <a:r>
              <a:rPr sz="1400">
                <a:solidFill>
                  <a:srgbClr val="262626"/>
                </a:solidFill>
                <a:uFill>
                  <a:solidFill>
                    <a:srgbClr val="262626"/>
                  </a:solidFill>
                </a:uFill>
              </a:rPr>
              <a:t>Body Level One</a:t>
            </a:r>
          </a:p>
          <a:p>
            <a:pPr lvl="1">
              <a:defRPr sz="1800">
                <a:solidFill>
                  <a:srgbClr val="000000"/>
                </a:solidFill>
                <a:uFillTx/>
              </a:defRPr>
            </a:pPr>
            <a:r>
              <a:rPr sz="1400">
                <a:solidFill>
                  <a:srgbClr val="262626"/>
                </a:solidFill>
                <a:uFill>
                  <a:solidFill>
                    <a:srgbClr val="262626"/>
                  </a:solidFill>
                </a:uFill>
              </a:rPr>
              <a:t>Body Level Two</a:t>
            </a:r>
          </a:p>
          <a:p>
            <a:pPr lvl="2">
              <a:defRPr sz="1800">
                <a:solidFill>
                  <a:srgbClr val="000000"/>
                </a:solidFill>
                <a:uFillTx/>
              </a:defRPr>
            </a:pPr>
            <a:r>
              <a:rPr sz="1400">
                <a:solidFill>
                  <a:srgbClr val="262626"/>
                </a:solidFill>
                <a:uFill>
                  <a:solidFill>
                    <a:srgbClr val="262626"/>
                  </a:solidFill>
                </a:uFill>
              </a:rPr>
              <a:t>Body Level Three</a:t>
            </a:r>
          </a:p>
          <a:p>
            <a:pPr lvl="3">
              <a:defRPr sz="1800">
                <a:solidFill>
                  <a:srgbClr val="000000"/>
                </a:solidFill>
                <a:uFillTx/>
              </a:defRPr>
            </a:pPr>
            <a:r>
              <a:rPr sz="1400">
                <a:solidFill>
                  <a:srgbClr val="262626"/>
                </a:solidFill>
                <a:uFill>
                  <a:solidFill>
                    <a:srgbClr val="262626"/>
                  </a:solidFill>
                </a:uFill>
              </a:rPr>
              <a:t>Body Level Four</a:t>
            </a:r>
          </a:p>
          <a:p>
            <a:pPr lvl="4">
              <a:defRPr sz="1800">
                <a:solidFill>
                  <a:srgbClr val="000000"/>
                </a:solidFill>
                <a:uFillTx/>
              </a:defRPr>
            </a:pPr>
            <a:r>
              <a:rPr sz="1400">
                <a:solidFill>
                  <a:srgbClr val="262626"/>
                </a:solidFill>
                <a:uFill>
                  <a:solidFill>
                    <a:srgbClr val="262626"/>
                  </a:solidFill>
                </a:uFill>
              </a:rPr>
              <a:t>Body Level Five</a:t>
            </a:r>
          </a:p>
        </p:txBody>
      </p:sp>
      <p:sp>
        <p:nvSpPr>
          <p:cNvPr id="76" name="Shape 76"/>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 Title and Vertical Text">
    <p:spTree>
      <p:nvGrpSpPr>
        <p:cNvPr id="1" name=""/>
        <p:cNvGrpSpPr/>
        <p:nvPr/>
      </p:nvGrpSpPr>
      <p:grpSpPr>
        <a:xfrm>
          <a:off x="0" y="0"/>
          <a:ext cx="0" cy="0"/>
          <a:chOff x="0" y="0"/>
          <a:chExt cx="0" cy="0"/>
        </a:xfrm>
      </p:grpSpPr>
      <p:sp>
        <p:nvSpPr>
          <p:cNvPr id="78" name="Shape 78"/>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79"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80" name="Shape 80"/>
          <p:cNvSpPr>
            <a:spLocks noGrp="1"/>
          </p:cNvSpPr>
          <p:nvPr>
            <p:ph type="title"/>
          </p:nvPr>
        </p:nvSpPr>
        <p:spPr>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
        <p:nvSpPr>
          <p:cNvPr id="81" name="Shape 81"/>
          <p:cNvSpPr>
            <a:spLocks noGrp="1"/>
          </p:cNvSpPr>
          <p:nvPr>
            <p:ph type="body" idx="1"/>
          </p:nvPr>
        </p:nvSpPr>
        <p:spPr>
          <a:prstGeom prst="rect">
            <a:avLst/>
          </a:prstGeom>
        </p:spPr>
        <p:txBody>
          <a:bodyPr/>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82" name="Shape 82"/>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 Vertical Title and Text">
    <p:spTree>
      <p:nvGrpSpPr>
        <p:cNvPr id="1" name=""/>
        <p:cNvGrpSpPr/>
        <p:nvPr/>
      </p:nvGrpSpPr>
      <p:grpSpPr>
        <a:xfrm>
          <a:off x="0" y="0"/>
          <a:ext cx="0" cy="0"/>
          <a:chOff x="0" y="0"/>
          <a:chExt cx="0" cy="0"/>
        </a:xfrm>
      </p:grpSpPr>
      <p:sp>
        <p:nvSpPr>
          <p:cNvPr id="84" name="Shape 84"/>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85"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86" name="Shape 86"/>
          <p:cNvSpPr>
            <a:spLocks noGrp="1"/>
          </p:cNvSpPr>
          <p:nvPr>
            <p:ph type="title"/>
          </p:nvPr>
        </p:nvSpPr>
        <p:spPr>
          <a:xfrm>
            <a:off x="7696200" y="0"/>
            <a:ext cx="990600" cy="5943602"/>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
        <p:nvSpPr>
          <p:cNvPr id="87" name="Shape 87"/>
          <p:cNvSpPr>
            <a:spLocks noGrp="1"/>
          </p:cNvSpPr>
          <p:nvPr>
            <p:ph type="body" idx="1"/>
          </p:nvPr>
        </p:nvSpPr>
        <p:spPr>
          <a:xfrm>
            <a:off x="457200" y="274639"/>
            <a:ext cx="7162800" cy="6583361"/>
          </a:xfrm>
          <a:prstGeom prst="rect">
            <a:avLst/>
          </a:prstGeom>
        </p:spPr>
        <p:txBody>
          <a:bodyPr/>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88" name="Shape 88"/>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 Agenda/Summary">
    <p:spTree>
      <p:nvGrpSpPr>
        <p:cNvPr id="1" name=""/>
        <p:cNvGrpSpPr/>
        <p:nvPr/>
      </p:nvGrpSpPr>
      <p:grpSpPr>
        <a:xfrm>
          <a:off x="0" y="0"/>
          <a:ext cx="0" cy="0"/>
          <a:chOff x="0" y="0"/>
          <a:chExt cx="0" cy="0"/>
        </a:xfrm>
      </p:grpSpPr>
      <p:sp>
        <p:nvSpPr>
          <p:cNvPr id="90" name="Shape 90"/>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91"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92" name="Shape 92"/>
          <p:cNvSpPr>
            <a:spLocks noGrp="1"/>
          </p:cNvSpPr>
          <p:nvPr>
            <p:ph type="body" idx="1"/>
          </p:nvPr>
        </p:nvSpPr>
        <p:spPr>
          <a:xfrm>
            <a:off x="2209800" y="1188985"/>
            <a:ext cx="4648200" cy="1355830"/>
          </a:xfrm>
          <a:prstGeom prst="rect">
            <a:avLst/>
          </a:prstGeom>
        </p:spPr>
        <p:txBody>
          <a:bodyPr anchor="ctr"/>
          <a:lstStyle>
            <a:lvl1pPr indent="57150"/>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93" name="Shape 93"/>
          <p:cNvSpPr>
            <a:spLocks noGrp="1"/>
          </p:cNvSpPr>
          <p:nvPr>
            <p:ph type="title"/>
          </p:nvPr>
        </p:nvSpPr>
        <p:spPr>
          <a:xfrm>
            <a:off x="304800" y="212776"/>
            <a:ext cx="8534400" cy="976210"/>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 Two Picture">
    <p:spTree>
      <p:nvGrpSpPr>
        <p:cNvPr id="1" name=""/>
        <p:cNvGrpSpPr/>
        <p:nvPr/>
      </p:nvGrpSpPr>
      <p:grpSpPr>
        <a:xfrm>
          <a:off x="0" y="0"/>
          <a:ext cx="0" cy="0"/>
          <a:chOff x="0" y="0"/>
          <a:chExt cx="0" cy="0"/>
        </a:xfrm>
      </p:grpSpPr>
      <p:sp>
        <p:nvSpPr>
          <p:cNvPr id="95" name="Shape 95"/>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96"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97" name="Shape 97"/>
          <p:cNvSpPr>
            <a:spLocks noGrp="1"/>
          </p:cNvSpPr>
          <p:nvPr>
            <p:ph type="body" idx="1"/>
          </p:nvPr>
        </p:nvSpPr>
        <p:spPr>
          <a:xfrm>
            <a:off x="304800" y="1143000"/>
            <a:ext cx="3048000" cy="3890909"/>
          </a:xfrm>
          <a:prstGeom prst="rect">
            <a:avLst/>
          </a:prstGeom>
        </p:spPr>
        <p:txBody>
          <a:bodyPr/>
          <a:lstStyle>
            <a:lvl1pPr>
              <a:spcBef>
                <a:spcPts val="600"/>
              </a:spcBef>
              <a:defRPr sz="2800"/>
            </a:lvl1pPr>
            <a:lvl2pPr>
              <a:spcBef>
                <a:spcPts val="600"/>
              </a:spcBef>
              <a:defRPr sz="2800"/>
            </a:lvl2pPr>
            <a:lvl3pPr>
              <a:spcBef>
                <a:spcPts val="600"/>
              </a:spcBef>
              <a:defRPr sz="2800"/>
            </a:lvl3pPr>
            <a:lvl4pPr>
              <a:spcBef>
                <a:spcPts val="600"/>
              </a:spcBef>
              <a:defRPr sz="2800"/>
            </a:lvl4pPr>
            <a:lvl5pPr>
              <a:spcBef>
                <a:spcPts val="600"/>
              </a:spcBef>
              <a:defRPr sz="2800"/>
            </a:lvl5pPr>
          </a:lstStyle>
          <a:p>
            <a:pPr lvl="0">
              <a:defRPr sz="1800">
                <a:solidFill>
                  <a:srgbClr val="000000"/>
                </a:solidFill>
                <a:uFillTx/>
              </a:defRPr>
            </a:pPr>
            <a:r>
              <a:rPr sz="2800">
                <a:solidFill>
                  <a:srgbClr val="262626"/>
                </a:solidFill>
                <a:uFill>
                  <a:solidFill>
                    <a:srgbClr val="262626"/>
                  </a:solidFill>
                </a:uFill>
              </a:rPr>
              <a:t>Body Level One</a:t>
            </a:r>
          </a:p>
          <a:p>
            <a:pPr lvl="1">
              <a:defRPr sz="1800">
                <a:solidFill>
                  <a:srgbClr val="000000"/>
                </a:solidFill>
                <a:uFillTx/>
              </a:defRPr>
            </a:pPr>
            <a:r>
              <a:rPr sz="2800">
                <a:solidFill>
                  <a:srgbClr val="262626"/>
                </a:solidFill>
                <a:uFill>
                  <a:solidFill>
                    <a:srgbClr val="262626"/>
                  </a:solidFill>
                </a:uFill>
              </a:rPr>
              <a:t>Body Level Two</a:t>
            </a:r>
          </a:p>
          <a:p>
            <a:pPr lvl="2">
              <a:defRPr sz="1800">
                <a:solidFill>
                  <a:srgbClr val="000000"/>
                </a:solidFill>
                <a:uFillTx/>
              </a:defRPr>
            </a:pPr>
            <a:r>
              <a:rPr sz="2800">
                <a:solidFill>
                  <a:srgbClr val="262626"/>
                </a:solidFill>
                <a:uFill>
                  <a:solidFill>
                    <a:srgbClr val="262626"/>
                  </a:solidFill>
                </a:uFill>
              </a:rPr>
              <a:t>Body Level Three</a:t>
            </a:r>
          </a:p>
          <a:p>
            <a:pPr lvl="3">
              <a:defRPr sz="1800">
                <a:solidFill>
                  <a:srgbClr val="000000"/>
                </a:solidFill>
                <a:uFillTx/>
              </a:defRPr>
            </a:pPr>
            <a:r>
              <a:rPr sz="2800">
                <a:solidFill>
                  <a:srgbClr val="262626"/>
                </a:solidFill>
                <a:uFill>
                  <a:solidFill>
                    <a:srgbClr val="262626"/>
                  </a:solidFill>
                </a:uFill>
              </a:rPr>
              <a:t>Body Level Four</a:t>
            </a:r>
          </a:p>
          <a:p>
            <a:pPr lvl="4">
              <a:defRPr sz="1800">
                <a:solidFill>
                  <a:srgbClr val="000000"/>
                </a:solidFill>
                <a:uFillTx/>
              </a:defRPr>
            </a:pPr>
            <a:r>
              <a:rPr sz="2800">
                <a:solidFill>
                  <a:srgbClr val="262626"/>
                </a:solidFill>
                <a:uFill>
                  <a:solidFill>
                    <a:srgbClr val="262626"/>
                  </a:solidFill>
                </a:uFill>
              </a:rPr>
              <a:t>Body Level Five</a:t>
            </a:r>
          </a:p>
        </p:txBody>
      </p:sp>
      <p:sp>
        <p:nvSpPr>
          <p:cNvPr id="98" name="Shape 98"/>
          <p:cNvSpPr>
            <a:spLocks noGrp="1"/>
          </p:cNvSpPr>
          <p:nvPr>
            <p:ph type="title"/>
          </p:nvPr>
        </p:nvSpPr>
        <p:spPr>
          <a:xfrm>
            <a:off x="304800" y="258761"/>
            <a:ext cx="8534400" cy="884240"/>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 Three Picture">
    <p:spTree>
      <p:nvGrpSpPr>
        <p:cNvPr id="1" name=""/>
        <p:cNvGrpSpPr/>
        <p:nvPr/>
      </p:nvGrpSpPr>
      <p:grpSpPr>
        <a:xfrm>
          <a:off x="0" y="0"/>
          <a:ext cx="0" cy="0"/>
          <a:chOff x="0" y="0"/>
          <a:chExt cx="0" cy="0"/>
        </a:xfrm>
      </p:grpSpPr>
      <p:sp>
        <p:nvSpPr>
          <p:cNvPr id="100" name="Shape 100"/>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01"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102" name="Shape 102"/>
          <p:cNvSpPr>
            <a:spLocks noGrp="1"/>
          </p:cNvSpPr>
          <p:nvPr>
            <p:ph type="body" idx="1"/>
          </p:nvPr>
        </p:nvSpPr>
        <p:spPr>
          <a:xfrm>
            <a:off x="304803" y="3733801"/>
            <a:ext cx="2743197" cy="3124199"/>
          </a:xfrm>
          <a:prstGeom prst="rect">
            <a:avLst/>
          </a:prstGeom>
        </p:spPr>
        <p:txBody>
          <a:bodyPr lIns="0" tIns="0" rIns="0" bIns="0"/>
          <a:lstStyle>
            <a:lvl1pPr>
              <a:lnSpc>
                <a:spcPts val="2000"/>
              </a:lnSpc>
            </a:lvl1pPr>
            <a:lvl2pPr>
              <a:lnSpc>
                <a:spcPts val="2000"/>
              </a:lnSpc>
            </a:lvl2pPr>
            <a:lvl3pPr>
              <a:lnSpc>
                <a:spcPts val="2000"/>
              </a:lnSpc>
            </a:lvl3pPr>
            <a:lvl4pPr>
              <a:lnSpc>
                <a:spcPts val="2000"/>
              </a:lnSpc>
            </a:lvl4pPr>
            <a:lvl5pPr>
              <a:lnSpc>
                <a:spcPts val="2000"/>
              </a:lnSpc>
            </a:lvl5pPr>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103" name="Shape 103"/>
          <p:cNvSpPr>
            <a:spLocks noGrp="1"/>
          </p:cNvSpPr>
          <p:nvPr>
            <p:ph type="title"/>
          </p:nvPr>
        </p:nvSpPr>
        <p:spPr>
          <a:xfrm>
            <a:off x="304800" y="0"/>
            <a:ext cx="8534400" cy="1401763"/>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 Title Slide">
    <p:spTree>
      <p:nvGrpSpPr>
        <p:cNvPr id="1" name=""/>
        <p:cNvGrpSpPr/>
        <p:nvPr/>
      </p:nvGrpSpPr>
      <p:grpSpPr>
        <a:xfrm>
          <a:off x="0" y="0"/>
          <a:ext cx="0" cy="0"/>
          <a:chOff x="0" y="0"/>
          <a:chExt cx="0" cy="0"/>
        </a:xfrm>
      </p:grpSpPr>
      <p:pic>
        <p:nvPicPr>
          <p:cNvPr id="105" name="image5.png"/>
          <p:cNvPicPr/>
          <p:nvPr/>
        </p:nvPicPr>
        <p:blipFill>
          <a:blip r:embed="rId2">
            <a:extLst/>
          </a:blip>
          <a:stretch>
            <a:fillRect/>
          </a:stretch>
        </p:blipFill>
        <p:spPr>
          <a:xfrm>
            <a:off x="0" y="0"/>
            <a:ext cx="9144000" cy="6858000"/>
          </a:xfrm>
          <a:prstGeom prst="rect">
            <a:avLst/>
          </a:prstGeom>
          <a:ln w="12700">
            <a:miter lim="400000"/>
          </a:ln>
        </p:spPr>
      </p:pic>
      <p:sp>
        <p:nvSpPr>
          <p:cNvPr id="106" name="Shape 106"/>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07" name="Shape 107"/>
          <p:cNvSpPr>
            <a:spLocks noGrp="1"/>
          </p:cNvSpPr>
          <p:nvPr>
            <p:ph type="title"/>
          </p:nvPr>
        </p:nvSpPr>
        <p:spPr>
          <a:xfrm>
            <a:off x="685800" y="1143000"/>
            <a:ext cx="7772400" cy="933450"/>
          </a:xfrm>
          <a:prstGeom prst="rect">
            <a:avLst/>
          </a:prstGeom>
        </p:spPr>
        <p:txBody>
          <a:bodyPr anchor="b"/>
          <a:lstStyle>
            <a:lvl1pPr>
              <a:defRPr sz="3600">
                <a:solidFill>
                  <a:srgbClr val="FFFFFF"/>
                </a:solidFill>
                <a:effectLst>
                  <a:outerShdw blurRad="50800" dist="38100" dir="2700000" rotWithShape="0">
                    <a:srgbClr val="000000">
                      <a:alpha val="40000"/>
                    </a:srgbClr>
                  </a:outerShdw>
                </a:effectLst>
                <a:uFill>
                  <a:solidFill>
                    <a:srgbClr val="FFFFFF"/>
                  </a:solidFill>
                </a:uFill>
              </a:defRPr>
            </a:lvl1pPr>
          </a:lstStyle>
          <a:p>
            <a:pPr lvl="0">
              <a:defRPr sz="1800" b="0">
                <a:solidFill>
                  <a:srgbClr val="000000"/>
                </a:solidFill>
                <a:effectLst/>
                <a:uFillTx/>
              </a:defRPr>
            </a:pPr>
            <a:r>
              <a:rPr sz="3600" b="1">
                <a:solidFill>
                  <a:srgbClr val="FFFFFF"/>
                </a:solidFill>
                <a:effectLst>
                  <a:outerShdw blurRad="50800" dist="38100" dir="2700000" rotWithShape="0">
                    <a:srgbClr val="000000">
                      <a:alpha val="40000"/>
                    </a:srgbClr>
                  </a:outerShdw>
                </a:effectLst>
                <a:uFill>
                  <a:solidFill>
                    <a:srgbClr val="FFFFFF"/>
                  </a:solidFill>
                </a:uFill>
              </a:rPr>
              <a:t>Title Text</a:t>
            </a:r>
          </a:p>
        </p:txBody>
      </p:sp>
      <p:sp>
        <p:nvSpPr>
          <p:cNvPr id="108" name="Shape 108"/>
          <p:cNvSpPr>
            <a:spLocks noGrp="1"/>
          </p:cNvSpPr>
          <p:nvPr>
            <p:ph type="body" idx="1"/>
          </p:nvPr>
        </p:nvSpPr>
        <p:spPr>
          <a:xfrm>
            <a:off x="685800" y="1992086"/>
            <a:ext cx="7772400" cy="685801"/>
          </a:xfrm>
          <a:prstGeom prst="rect">
            <a:avLst/>
          </a:prstGeom>
        </p:spPr>
        <p:txBody>
          <a:bodyPr/>
          <a:lstStyle>
            <a:lvl1pPr>
              <a:defRPr sz="2000">
                <a:solidFill>
                  <a:srgbClr val="FFFFFF"/>
                </a:solidFill>
                <a:uFill>
                  <a:solidFill>
                    <a:srgbClr val="FFFFFF"/>
                  </a:solidFill>
                </a:uFill>
              </a:defRPr>
            </a:lvl1pPr>
            <a:lvl2pPr indent="457200">
              <a:defRPr sz="2000">
                <a:solidFill>
                  <a:srgbClr val="FFFFFF"/>
                </a:solidFill>
                <a:uFill>
                  <a:solidFill>
                    <a:srgbClr val="FFFFFF"/>
                  </a:solidFill>
                </a:uFill>
              </a:defRPr>
            </a:lvl2pPr>
            <a:lvl3pPr indent="914400">
              <a:defRPr sz="2000">
                <a:solidFill>
                  <a:srgbClr val="FFFFFF"/>
                </a:solidFill>
                <a:uFill>
                  <a:solidFill>
                    <a:srgbClr val="FFFFFF"/>
                  </a:solidFill>
                </a:uFill>
              </a:defRPr>
            </a:lvl3pPr>
            <a:lvl4pPr indent="1371600">
              <a:defRPr sz="2000">
                <a:solidFill>
                  <a:srgbClr val="FFFFFF"/>
                </a:solidFill>
                <a:uFill>
                  <a:solidFill>
                    <a:srgbClr val="FFFFFF"/>
                  </a:solidFill>
                </a:uFill>
              </a:defRPr>
            </a:lvl4pPr>
            <a:lvl5pPr indent="1828800">
              <a:defRPr sz="2000">
                <a:solidFill>
                  <a:srgbClr val="FFFFFF"/>
                </a:solidFill>
                <a:uFill>
                  <a:solidFill>
                    <a:srgbClr val="FFFFFF"/>
                  </a:solidFill>
                </a:uFill>
              </a:defRPr>
            </a:lvl5pPr>
          </a:lstStyle>
          <a:p>
            <a:pPr lvl="0">
              <a:defRPr sz="1800">
                <a:solidFill>
                  <a:srgbClr val="000000"/>
                </a:solidFill>
                <a:uFillTx/>
              </a:defRPr>
            </a:pPr>
            <a:r>
              <a:rPr sz="2000">
                <a:solidFill>
                  <a:srgbClr val="FFFFFF"/>
                </a:solidFill>
                <a:uFill>
                  <a:solidFill>
                    <a:srgbClr val="FFFFFF"/>
                  </a:solidFill>
                </a:uFill>
              </a:rPr>
              <a:t>Body Level One</a:t>
            </a:r>
          </a:p>
          <a:p>
            <a:pPr lvl="1">
              <a:defRPr sz="1800">
                <a:solidFill>
                  <a:srgbClr val="000000"/>
                </a:solidFill>
                <a:uFillTx/>
              </a:defRPr>
            </a:pPr>
            <a:r>
              <a:rPr sz="2000">
                <a:solidFill>
                  <a:srgbClr val="FFFFFF"/>
                </a:solidFill>
                <a:uFill>
                  <a:solidFill>
                    <a:srgbClr val="FFFFFF"/>
                  </a:solidFill>
                </a:uFill>
              </a:rPr>
              <a:t>Body Level Two</a:t>
            </a:r>
          </a:p>
          <a:p>
            <a:pPr lvl="2">
              <a:defRPr sz="1800">
                <a:solidFill>
                  <a:srgbClr val="000000"/>
                </a:solidFill>
                <a:uFillTx/>
              </a:defRPr>
            </a:pPr>
            <a:r>
              <a:rPr sz="2000">
                <a:solidFill>
                  <a:srgbClr val="FFFFFF"/>
                </a:solidFill>
                <a:uFill>
                  <a:solidFill>
                    <a:srgbClr val="FFFFFF"/>
                  </a:solidFill>
                </a:uFill>
              </a:rPr>
              <a:t>Body Level Three</a:t>
            </a:r>
          </a:p>
          <a:p>
            <a:pPr lvl="3">
              <a:defRPr sz="1800">
                <a:solidFill>
                  <a:srgbClr val="000000"/>
                </a:solidFill>
                <a:uFillTx/>
              </a:defRPr>
            </a:pPr>
            <a:r>
              <a:rPr sz="2000">
                <a:solidFill>
                  <a:srgbClr val="FFFFFF"/>
                </a:solidFill>
                <a:uFill>
                  <a:solidFill>
                    <a:srgbClr val="FFFFFF"/>
                  </a:solidFill>
                </a:uFill>
              </a:rPr>
              <a:t>Body Level Four</a:t>
            </a:r>
          </a:p>
          <a:p>
            <a:pPr lvl="4">
              <a:defRPr sz="1800">
                <a:solidFill>
                  <a:srgbClr val="000000"/>
                </a:solidFill>
                <a:uFillTx/>
              </a:defRPr>
            </a:pPr>
            <a:r>
              <a:rPr sz="2000">
                <a:solidFill>
                  <a:srgbClr val="FFFFFF"/>
                </a:solidFill>
                <a:uFill>
                  <a:solidFill>
                    <a:srgbClr val="FFFFFF"/>
                  </a:solidFill>
                </a:u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 Alternate Title Slide">
    <p:spTree>
      <p:nvGrpSpPr>
        <p:cNvPr id="1" name=""/>
        <p:cNvGrpSpPr/>
        <p:nvPr/>
      </p:nvGrpSpPr>
      <p:grpSpPr>
        <a:xfrm>
          <a:off x="0" y="0"/>
          <a:ext cx="0" cy="0"/>
          <a:chOff x="0" y="0"/>
          <a:chExt cx="0" cy="0"/>
        </a:xfrm>
      </p:grpSpPr>
      <p:pic>
        <p:nvPicPr>
          <p:cNvPr id="13" name="media3.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9144000" cy="5143500"/>
          </a:xfrm>
          <a:prstGeom prst="rect">
            <a:avLst/>
          </a:prstGeom>
        </p:spPr>
      </p:pic>
      <p:sp>
        <p:nvSpPr>
          <p:cNvPr id="14" name="Shape 14"/>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5" name="Shape 15"/>
          <p:cNvSpPr>
            <a:spLocks noGrp="1"/>
          </p:cNvSpPr>
          <p:nvPr>
            <p:ph type="title"/>
          </p:nvPr>
        </p:nvSpPr>
        <p:spPr>
          <a:xfrm>
            <a:off x="990600" y="5181600"/>
            <a:ext cx="7772400" cy="933450"/>
          </a:xfrm>
          <a:prstGeom prst="rect">
            <a:avLst/>
          </a:prstGeom>
        </p:spPr>
        <p:txBody>
          <a:bodyPr anchor="b"/>
          <a:lstStyle>
            <a:lvl1pPr algn="r">
              <a:defRPr sz="3600">
                <a:solidFill>
                  <a:srgbClr val="000000"/>
                </a:solidFill>
                <a:uFill>
                  <a:solidFill>
                    <a:srgbClr val="000000"/>
                  </a:solidFill>
                </a:uFill>
              </a:defRPr>
            </a:lvl1pPr>
          </a:lstStyle>
          <a:p>
            <a:pPr lvl="0">
              <a:defRPr sz="1800" b="0">
                <a:uFillTx/>
              </a:defRPr>
            </a:pPr>
            <a:r>
              <a:rPr sz="3600" b="1">
                <a:uFill>
                  <a:solidFill/>
                </a:uFill>
              </a:rPr>
              <a:t>Title Text</a:t>
            </a:r>
          </a:p>
        </p:txBody>
      </p:sp>
      <p:sp>
        <p:nvSpPr>
          <p:cNvPr id="16" name="Shape 16"/>
          <p:cNvSpPr>
            <a:spLocks noGrp="1"/>
          </p:cNvSpPr>
          <p:nvPr>
            <p:ph type="body" idx="1"/>
          </p:nvPr>
        </p:nvSpPr>
        <p:spPr>
          <a:xfrm>
            <a:off x="990600" y="6030686"/>
            <a:ext cx="7772400" cy="685801"/>
          </a:xfrm>
          <a:prstGeom prst="rect">
            <a:avLst/>
          </a:prstGeom>
        </p:spPr>
        <p:txBody>
          <a:bodyPr/>
          <a:lstStyle>
            <a:lvl1pPr algn="r">
              <a:defRPr sz="2000"/>
            </a:lvl1pPr>
            <a:lvl2pPr indent="457200" algn="r">
              <a:defRPr sz="2000"/>
            </a:lvl2pPr>
            <a:lvl3pPr indent="914400" algn="r">
              <a:defRPr sz="2000"/>
            </a:lvl3pPr>
            <a:lvl4pPr indent="1371600" algn="r">
              <a:defRPr sz="2000"/>
            </a:lvl4pPr>
            <a:lvl5pPr indent="1828800" algn="r">
              <a:defRPr sz="2000"/>
            </a:lvl5pPr>
          </a:lstStyle>
          <a:p>
            <a:pPr lvl="0">
              <a:defRPr sz="1800">
                <a:solidFill>
                  <a:srgbClr val="000000"/>
                </a:solidFill>
                <a:uFillTx/>
              </a:defRPr>
            </a:pPr>
            <a:r>
              <a:rPr sz="2000">
                <a:solidFill>
                  <a:srgbClr val="262626"/>
                </a:solidFill>
                <a:uFill>
                  <a:solidFill>
                    <a:srgbClr val="262626"/>
                  </a:solidFill>
                </a:uFill>
              </a:rPr>
              <a:t>Body Level One</a:t>
            </a:r>
          </a:p>
          <a:p>
            <a:pPr lvl="1">
              <a:defRPr sz="1800">
                <a:solidFill>
                  <a:srgbClr val="000000"/>
                </a:solidFill>
                <a:uFillTx/>
              </a:defRPr>
            </a:pPr>
            <a:r>
              <a:rPr sz="2000">
                <a:solidFill>
                  <a:srgbClr val="262626"/>
                </a:solidFill>
                <a:uFill>
                  <a:solidFill>
                    <a:srgbClr val="262626"/>
                  </a:solidFill>
                </a:uFill>
              </a:rPr>
              <a:t>Body Level Two</a:t>
            </a:r>
          </a:p>
          <a:p>
            <a:pPr lvl="2">
              <a:defRPr sz="1800">
                <a:solidFill>
                  <a:srgbClr val="000000"/>
                </a:solidFill>
                <a:uFillTx/>
              </a:defRPr>
            </a:pPr>
            <a:r>
              <a:rPr sz="2000">
                <a:solidFill>
                  <a:srgbClr val="262626"/>
                </a:solidFill>
                <a:uFill>
                  <a:solidFill>
                    <a:srgbClr val="262626"/>
                  </a:solidFill>
                </a:uFill>
              </a:rPr>
              <a:t>Body Level Three</a:t>
            </a:r>
          </a:p>
          <a:p>
            <a:pPr lvl="3">
              <a:defRPr sz="1800">
                <a:solidFill>
                  <a:srgbClr val="000000"/>
                </a:solidFill>
                <a:uFillTx/>
              </a:defRPr>
            </a:pPr>
            <a:r>
              <a:rPr sz="2000">
                <a:solidFill>
                  <a:srgbClr val="262626"/>
                </a:solidFill>
                <a:uFill>
                  <a:solidFill>
                    <a:srgbClr val="262626"/>
                  </a:solidFill>
                </a:uFill>
              </a:rPr>
              <a:t>Body Level Four</a:t>
            </a:r>
          </a:p>
          <a:p>
            <a:pPr lvl="4">
              <a:defRPr sz="1800">
                <a:solidFill>
                  <a:srgbClr val="000000"/>
                </a:solidFill>
                <a:uFillTx/>
              </a:defRPr>
            </a:pPr>
            <a:r>
              <a:rPr sz="2000">
                <a:solidFill>
                  <a:srgbClr val="262626"/>
                </a:solidFill>
                <a:uFill>
                  <a:solidFill>
                    <a:srgbClr val="262626"/>
                  </a:solidFill>
                </a:uFill>
              </a:rPr>
              <a:t>Body Level Five</a:t>
            </a:r>
          </a:p>
        </p:txBody>
      </p:sp>
      <p:sp>
        <p:nvSpPr>
          <p:cNvPr id="17" name="Shape 17"/>
          <p:cNvSpPr/>
          <p:nvPr/>
        </p:nvSpPr>
        <p:spPr>
          <a:xfrm flipH="1" flipV="1">
            <a:off x="0" y="5143499"/>
            <a:ext cx="9144000" cy="2"/>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 Alternate Title Slide">
    <p:spTree>
      <p:nvGrpSpPr>
        <p:cNvPr id="1" name=""/>
        <p:cNvGrpSpPr/>
        <p:nvPr/>
      </p:nvGrpSpPr>
      <p:grpSpPr>
        <a:xfrm>
          <a:off x="0" y="0"/>
          <a:ext cx="0" cy="0"/>
          <a:chOff x="0" y="0"/>
          <a:chExt cx="0" cy="0"/>
        </a:xfrm>
      </p:grpSpPr>
      <p:pic>
        <p:nvPicPr>
          <p:cNvPr id="110" name="image6.png"/>
          <p:cNvPicPr/>
          <p:nvPr/>
        </p:nvPicPr>
        <p:blipFill>
          <a:blip r:embed="rId2">
            <a:extLst/>
          </a:blip>
          <a:stretch>
            <a:fillRect/>
          </a:stretch>
        </p:blipFill>
        <p:spPr>
          <a:xfrm>
            <a:off x="0" y="3048"/>
            <a:ext cx="9144000" cy="5143501"/>
          </a:xfrm>
          <a:prstGeom prst="rect">
            <a:avLst/>
          </a:prstGeom>
          <a:ln w="12700">
            <a:miter lim="400000"/>
          </a:ln>
        </p:spPr>
      </p:pic>
      <p:sp>
        <p:nvSpPr>
          <p:cNvPr id="111" name="Shape 111"/>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12" name="Shape 112"/>
          <p:cNvSpPr>
            <a:spLocks noGrp="1"/>
          </p:cNvSpPr>
          <p:nvPr>
            <p:ph type="title"/>
          </p:nvPr>
        </p:nvSpPr>
        <p:spPr>
          <a:xfrm>
            <a:off x="990600" y="5181600"/>
            <a:ext cx="7772400" cy="933450"/>
          </a:xfrm>
          <a:prstGeom prst="rect">
            <a:avLst/>
          </a:prstGeom>
        </p:spPr>
        <p:txBody>
          <a:bodyPr anchor="b"/>
          <a:lstStyle>
            <a:lvl1pPr algn="r">
              <a:defRPr sz="3600">
                <a:solidFill>
                  <a:srgbClr val="000000"/>
                </a:solidFill>
                <a:uFill>
                  <a:solidFill>
                    <a:srgbClr val="000000"/>
                  </a:solidFill>
                </a:uFill>
              </a:defRPr>
            </a:lvl1pPr>
          </a:lstStyle>
          <a:p>
            <a:pPr lvl="0">
              <a:defRPr sz="1800" b="0">
                <a:uFillTx/>
              </a:defRPr>
            </a:pPr>
            <a:r>
              <a:rPr sz="3600" b="1">
                <a:uFill>
                  <a:solidFill/>
                </a:uFill>
              </a:rPr>
              <a:t>Title Text</a:t>
            </a:r>
          </a:p>
        </p:txBody>
      </p:sp>
      <p:sp>
        <p:nvSpPr>
          <p:cNvPr id="113" name="Shape 113"/>
          <p:cNvSpPr>
            <a:spLocks noGrp="1"/>
          </p:cNvSpPr>
          <p:nvPr>
            <p:ph type="body" idx="1"/>
          </p:nvPr>
        </p:nvSpPr>
        <p:spPr>
          <a:xfrm>
            <a:off x="990600" y="6030686"/>
            <a:ext cx="7772400" cy="685801"/>
          </a:xfrm>
          <a:prstGeom prst="rect">
            <a:avLst/>
          </a:prstGeom>
        </p:spPr>
        <p:txBody>
          <a:bodyPr/>
          <a:lstStyle>
            <a:lvl1pPr algn="r">
              <a:defRPr sz="2000"/>
            </a:lvl1pPr>
            <a:lvl2pPr indent="457200" algn="r">
              <a:defRPr sz="2000"/>
            </a:lvl2pPr>
            <a:lvl3pPr indent="914400" algn="r">
              <a:defRPr sz="2000"/>
            </a:lvl3pPr>
            <a:lvl4pPr indent="1371600" algn="r">
              <a:defRPr sz="2000"/>
            </a:lvl4pPr>
            <a:lvl5pPr indent="1828800" algn="r">
              <a:defRPr sz="2000"/>
            </a:lvl5pPr>
          </a:lstStyle>
          <a:p>
            <a:pPr lvl="0">
              <a:defRPr sz="1800">
                <a:solidFill>
                  <a:srgbClr val="000000"/>
                </a:solidFill>
                <a:uFillTx/>
              </a:defRPr>
            </a:pPr>
            <a:r>
              <a:rPr sz="2000">
                <a:solidFill>
                  <a:srgbClr val="262626"/>
                </a:solidFill>
                <a:uFill>
                  <a:solidFill>
                    <a:srgbClr val="262626"/>
                  </a:solidFill>
                </a:uFill>
              </a:rPr>
              <a:t>Body Level One</a:t>
            </a:r>
          </a:p>
          <a:p>
            <a:pPr lvl="1">
              <a:defRPr sz="1800">
                <a:solidFill>
                  <a:srgbClr val="000000"/>
                </a:solidFill>
                <a:uFillTx/>
              </a:defRPr>
            </a:pPr>
            <a:r>
              <a:rPr sz="2000">
                <a:solidFill>
                  <a:srgbClr val="262626"/>
                </a:solidFill>
                <a:uFill>
                  <a:solidFill>
                    <a:srgbClr val="262626"/>
                  </a:solidFill>
                </a:uFill>
              </a:rPr>
              <a:t>Body Level Two</a:t>
            </a:r>
          </a:p>
          <a:p>
            <a:pPr lvl="2">
              <a:defRPr sz="1800">
                <a:solidFill>
                  <a:srgbClr val="000000"/>
                </a:solidFill>
                <a:uFillTx/>
              </a:defRPr>
            </a:pPr>
            <a:r>
              <a:rPr sz="2000">
                <a:solidFill>
                  <a:srgbClr val="262626"/>
                </a:solidFill>
                <a:uFill>
                  <a:solidFill>
                    <a:srgbClr val="262626"/>
                  </a:solidFill>
                </a:uFill>
              </a:rPr>
              <a:t>Body Level Three</a:t>
            </a:r>
          </a:p>
          <a:p>
            <a:pPr lvl="3">
              <a:defRPr sz="1800">
                <a:solidFill>
                  <a:srgbClr val="000000"/>
                </a:solidFill>
                <a:uFillTx/>
              </a:defRPr>
            </a:pPr>
            <a:r>
              <a:rPr sz="2000">
                <a:solidFill>
                  <a:srgbClr val="262626"/>
                </a:solidFill>
                <a:uFill>
                  <a:solidFill>
                    <a:srgbClr val="262626"/>
                  </a:solidFill>
                </a:uFill>
              </a:rPr>
              <a:t>Body Level Four</a:t>
            </a:r>
          </a:p>
          <a:p>
            <a:pPr lvl="4">
              <a:defRPr sz="1800">
                <a:solidFill>
                  <a:srgbClr val="000000"/>
                </a:solidFill>
                <a:uFillTx/>
              </a:defRPr>
            </a:pPr>
            <a:r>
              <a:rPr sz="2000">
                <a:solidFill>
                  <a:srgbClr val="262626"/>
                </a:solidFill>
                <a:uFill>
                  <a:solidFill>
                    <a:srgbClr val="262626"/>
                  </a:solidFill>
                </a:uFill>
              </a:rPr>
              <a:t>Body Level Five</a:t>
            </a:r>
          </a:p>
        </p:txBody>
      </p:sp>
      <p:sp>
        <p:nvSpPr>
          <p:cNvPr id="114" name="Shape 114"/>
          <p:cNvSpPr/>
          <p:nvPr/>
        </p:nvSpPr>
        <p:spPr>
          <a:xfrm flipH="1" flipV="1">
            <a:off x="0" y="5143499"/>
            <a:ext cx="9144000" cy="2"/>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116" name="Shape 116"/>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17"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18" name="Shape 11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9" name="Shape 119"/>
          <p:cNvSpPr>
            <a:spLocks noGrp="1"/>
          </p:cNvSpPr>
          <p:nvPr>
            <p:ph type="body" idx="1"/>
          </p:nvPr>
        </p:nvSpPr>
        <p:spPr>
          <a:prstGeom prst="rect">
            <a:avLst/>
          </a:prstGeom>
        </p:spPr>
        <p:txBody>
          <a:bodyPr/>
          <a:lstStyle>
            <a:lvl1pPr>
              <a:defRPr>
                <a:solidFill>
                  <a:srgbClr val="000000"/>
                </a:solidFill>
                <a:uFill>
                  <a:solidFill>
                    <a:srgbClr val="000000"/>
                  </a:solidFill>
                </a:uFill>
              </a:defRPr>
            </a:lvl1pPr>
            <a:lvl2pPr>
              <a:defRPr>
                <a:solidFill>
                  <a:srgbClr val="000000"/>
                </a:solidFill>
                <a:uFill>
                  <a:solidFill>
                    <a:srgbClr val="000000"/>
                  </a:solidFill>
                </a:uFill>
              </a:defRPr>
            </a:lvl2pPr>
            <a:lvl3pPr>
              <a:defRPr>
                <a:solidFill>
                  <a:srgbClr val="000000"/>
                </a:solidFill>
                <a:uFill>
                  <a:solidFill>
                    <a:srgbClr val="000000"/>
                  </a:solidFill>
                </a:uFill>
              </a:defRPr>
            </a:lvl3pPr>
            <a:lvl4pPr>
              <a:defRPr>
                <a:solidFill>
                  <a:srgbClr val="000000"/>
                </a:solidFill>
                <a:uFill>
                  <a:solidFill>
                    <a:srgbClr val="000000"/>
                  </a:solidFill>
                </a:uFill>
              </a:defRPr>
            </a:lvl4pPr>
            <a:lvl5pPr>
              <a:defRPr>
                <a:solidFill>
                  <a:srgbClr val="000000"/>
                </a:solidFill>
                <a:uFill>
                  <a:solidFill>
                    <a:srgbClr val="000000"/>
                  </a:solidFill>
                </a:uFill>
              </a:defRPr>
            </a:lvl5pPr>
          </a:lstStyle>
          <a:p>
            <a:pPr lvl="0">
              <a:defRPr>
                <a:uFillTx/>
              </a:defRPr>
            </a:pPr>
            <a:r>
              <a:rPr>
                <a:uFill>
                  <a:solidFill/>
                </a:uFill>
              </a:rPr>
              <a:t>Body Level One</a:t>
            </a:r>
          </a:p>
          <a:p>
            <a:pPr lvl="1">
              <a:defRPr>
                <a:uFillTx/>
              </a:defRPr>
            </a:pPr>
            <a:r>
              <a:rPr>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120" name="Shape 120"/>
          <p:cNvSpPr>
            <a:spLocks noGrp="1"/>
          </p:cNvSpPr>
          <p:nvPr>
            <p:ph type="title"/>
          </p:nvPr>
        </p:nvSpPr>
        <p:spPr>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 Alternate Animated Content">
    <p:spTree>
      <p:nvGrpSpPr>
        <p:cNvPr id="1" name=""/>
        <p:cNvGrpSpPr/>
        <p:nvPr/>
      </p:nvGrpSpPr>
      <p:grpSpPr>
        <a:xfrm>
          <a:off x="0" y="0"/>
          <a:ext cx="0" cy="0"/>
          <a:chOff x="0" y="0"/>
          <a:chExt cx="0" cy="0"/>
        </a:xfrm>
      </p:grpSpPr>
      <p:pic>
        <p:nvPicPr>
          <p:cNvPr id="122" name="image5.png"/>
          <p:cNvPicPr/>
          <p:nvPr/>
        </p:nvPicPr>
        <p:blipFill>
          <a:blip r:embed="rId2">
            <a:extLst/>
          </a:blip>
          <a:stretch>
            <a:fillRect/>
          </a:stretch>
        </p:blipFill>
        <p:spPr>
          <a:xfrm>
            <a:off x="0" y="0"/>
            <a:ext cx="9144000" cy="6858000"/>
          </a:xfrm>
          <a:prstGeom prst="rect">
            <a:avLst/>
          </a:prstGeom>
          <a:ln w="12700">
            <a:miter lim="400000"/>
          </a:ln>
        </p:spPr>
      </p:pic>
      <p:sp>
        <p:nvSpPr>
          <p:cNvPr id="123" name="Shape 12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24" name="Shape 124"/>
          <p:cNvSpPr>
            <a:spLocks noGrp="1"/>
          </p:cNvSpPr>
          <p:nvPr>
            <p:ph type="body" idx="1"/>
          </p:nvPr>
        </p:nvSpPr>
        <p:spPr>
          <a:xfrm>
            <a:off x="304800" y="1447800"/>
            <a:ext cx="8229600" cy="5410200"/>
          </a:xfrm>
          <a:prstGeom prst="rect">
            <a:avLst/>
          </a:prstGeom>
        </p:spPr>
        <p:txBody>
          <a:bodyPr/>
          <a:lstStyle>
            <a:lvl1pPr>
              <a:defRPr>
                <a:solidFill>
                  <a:srgbClr val="FFFFFF"/>
                </a:solidFill>
                <a:uFill>
                  <a:solidFill>
                    <a:srgbClr val="FFFFFF"/>
                  </a:solidFill>
                </a:uFill>
              </a:defRPr>
            </a:lvl1pPr>
            <a:lvl2pPr>
              <a:defRPr>
                <a:solidFill>
                  <a:srgbClr val="FFFFFF"/>
                </a:solidFill>
                <a:uFill>
                  <a:solidFill>
                    <a:srgbClr val="FFFFFF"/>
                  </a:solidFill>
                </a:uFill>
              </a:defRPr>
            </a:lvl2pPr>
            <a:lvl3pPr>
              <a:defRPr>
                <a:solidFill>
                  <a:srgbClr val="FFFFFF"/>
                </a:solidFill>
                <a:uFill>
                  <a:solidFill>
                    <a:srgbClr val="FFFFFF"/>
                  </a:solidFill>
                </a:uFill>
              </a:defRPr>
            </a:lvl3pPr>
            <a:lvl4pPr>
              <a:defRPr>
                <a:solidFill>
                  <a:srgbClr val="FFFFFF"/>
                </a:solidFill>
                <a:uFill>
                  <a:solidFill>
                    <a:srgbClr val="FFFFFF"/>
                  </a:solidFill>
                </a:uFill>
              </a:defRPr>
            </a:lvl4pPr>
            <a:lvl5pPr>
              <a:defRPr>
                <a:solidFill>
                  <a:srgbClr val="FFFFFF"/>
                </a:solidFill>
                <a:uFill>
                  <a:solidFill>
                    <a:srgbClr val="FFFFFF"/>
                  </a:solidFill>
                </a:uFill>
              </a:defRPr>
            </a:lvl5pPr>
          </a:lstStyle>
          <a:p>
            <a:pPr lvl="0">
              <a:defRPr>
                <a:solidFill>
                  <a:srgbClr val="000000"/>
                </a:solidFill>
                <a:uFillTx/>
              </a:defRPr>
            </a:pPr>
            <a:r>
              <a:rPr>
                <a:solidFill>
                  <a:srgbClr val="FFFFFF"/>
                </a:solidFill>
                <a:uFill>
                  <a:solidFill>
                    <a:srgbClr val="FFFFFF"/>
                  </a:solidFill>
                </a:uFill>
              </a:rPr>
              <a:t>Body Level One</a:t>
            </a:r>
          </a:p>
          <a:p>
            <a:pPr lvl="1">
              <a:defRPr>
                <a:solidFill>
                  <a:srgbClr val="000000"/>
                </a:solidFill>
                <a:uFillTx/>
              </a:defRPr>
            </a:pPr>
            <a:r>
              <a:rPr>
                <a:solidFill>
                  <a:srgbClr val="FFFFFF"/>
                </a:solidFill>
                <a:uFill>
                  <a:solidFill>
                    <a:srgbClr val="FFFFFF"/>
                  </a:solidFill>
                </a:uFill>
              </a:rPr>
              <a:t>Body Level Two</a:t>
            </a:r>
          </a:p>
          <a:p>
            <a:pPr lvl="2">
              <a:defRPr>
                <a:solidFill>
                  <a:srgbClr val="000000"/>
                </a:solidFill>
                <a:uFillTx/>
              </a:defRPr>
            </a:pPr>
            <a:r>
              <a:rPr>
                <a:solidFill>
                  <a:srgbClr val="FFFFFF"/>
                </a:solidFill>
                <a:uFill>
                  <a:solidFill>
                    <a:srgbClr val="FFFFFF"/>
                  </a:solidFill>
                </a:uFill>
              </a:rPr>
              <a:t>Body Level Three</a:t>
            </a:r>
          </a:p>
          <a:p>
            <a:pPr lvl="3">
              <a:defRPr>
                <a:solidFill>
                  <a:srgbClr val="000000"/>
                </a:solidFill>
                <a:uFillTx/>
              </a:defRPr>
            </a:pPr>
            <a:r>
              <a:rPr>
                <a:solidFill>
                  <a:srgbClr val="FFFFFF"/>
                </a:solidFill>
                <a:uFill>
                  <a:solidFill>
                    <a:srgbClr val="FFFFFF"/>
                  </a:solidFill>
                </a:uFill>
              </a:rPr>
              <a:t>Body Level Four</a:t>
            </a:r>
          </a:p>
          <a:p>
            <a:pPr lvl="4">
              <a:defRPr>
                <a:solidFill>
                  <a:srgbClr val="000000"/>
                </a:solidFill>
                <a:uFillTx/>
              </a:defRPr>
            </a:pPr>
            <a:r>
              <a:rPr>
                <a:solidFill>
                  <a:srgbClr val="FFFFFF"/>
                </a:solidFill>
                <a:uFill>
                  <a:solidFill>
                    <a:srgbClr val="FFFFFF"/>
                  </a:solidFill>
                </a:uFill>
              </a:rPr>
              <a:t>Body Level Five</a:t>
            </a:r>
          </a:p>
        </p:txBody>
      </p:sp>
      <p:sp>
        <p:nvSpPr>
          <p:cNvPr id="125" name="Shape 125"/>
          <p:cNvSpPr>
            <a:spLocks noGrp="1"/>
          </p:cNvSpPr>
          <p:nvPr>
            <p:ph type="title"/>
          </p:nvPr>
        </p:nvSpPr>
        <p:spPr>
          <a:xfrm>
            <a:off x="304800" y="411162"/>
            <a:ext cx="8229600" cy="1036638"/>
          </a:xfrm>
          <a:prstGeom prst="rect">
            <a:avLst/>
          </a:prstGeom>
        </p:spPr>
        <p:txBody>
          <a:bodyPr/>
          <a:lstStyle>
            <a:lvl1pPr>
              <a:defRPr>
                <a:solidFill>
                  <a:srgbClr val="FFFFFF"/>
                </a:solidFill>
                <a:uFill>
                  <a:solidFill>
                    <a:srgbClr val="FFFFFF"/>
                  </a:solidFill>
                </a:uFill>
              </a:defRPr>
            </a:lvl1pPr>
          </a:lstStyle>
          <a:p>
            <a:pPr lvl="0">
              <a:defRPr sz="1800" b="0">
                <a:solidFill>
                  <a:srgbClr val="000000"/>
                </a:solidFill>
                <a:uFillTx/>
              </a:defRPr>
            </a:pPr>
            <a:r>
              <a:rPr sz="4000" b="1">
                <a:solidFill>
                  <a:srgbClr val="FFFFFF"/>
                </a:solidFill>
                <a:uFill>
                  <a:solidFill>
                    <a:srgbClr val="FFFFFF"/>
                  </a:solidFill>
                </a:uFill>
              </a:rPr>
              <a:t>Title Text</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 Bulleted Title and Content">
    <p:spTree>
      <p:nvGrpSpPr>
        <p:cNvPr id="1" name=""/>
        <p:cNvGrpSpPr/>
        <p:nvPr/>
      </p:nvGrpSpPr>
      <p:grpSpPr>
        <a:xfrm>
          <a:off x="0" y="0"/>
          <a:ext cx="0" cy="0"/>
          <a:chOff x="0" y="0"/>
          <a:chExt cx="0" cy="0"/>
        </a:xfrm>
      </p:grpSpPr>
      <p:sp>
        <p:nvSpPr>
          <p:cNvPr id="127" name="Shape 127"/>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28"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29" name="Shape 129"/>
          <p:cNvSpPr>
            <a:spLocks noGrp="1"/>
          </p:cNvSpPr>
          <p:nvPr>
            <p:ph type="title"/>
          </p:nvPr>
        </p:nvSpPr>
        <p:spPr>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
        <p:nvSpPr>
          <p:cNvPr id="130" name="Shape 130"/>
          <p:cNvSpPr>
            <a:spLocks noGrp="1"/>
          </p:cNvSpPr>
          <p:nvPr>
            <p:ph type="body" idx="1"/>
          </p:nvPr>
        </p:nvSpPr>
        <p:spPr>
          <a:prstGeom prst="rect">
            <a:avLst/>
          </a:prstGeom>
        </p:spPr>
        <p:txBody>
          <a:bodyPr/>
          <a:lstStyle>
            <a:lvl1pPr marL="171450" indent="-171450">
              <a:spcBef>
                <a:spcPts val="500"/>
              </a:spcBef>
              <a:buSzPct val="100000"/>
              <a:buFont typeface="Arial"/>
              <a:buChar char="•"/>
              <a:defRPr sz="2400">
                <a:solidFill>
                  <a:srgbClr val="000000"/>
                </a:solidFill>
                <a:uFill>
                  <a:solidFill>
                    <a:srgbClr val="000000"/>
                  </a:solidFill>
                </a:uFill>
              </a:defRPr>
            </a:lvl1pPr>
            <a:lvl2pPr marL="662940" indent="-205740">
              <a:spcBef>
                <a:spcPts val="500"/>
              </a:spcBef>
              <a:buSzPct val="100000"/>
              <a:buFont typeface="Arial"/>
              <a:buChar char="•"/>
              <a:defRPr sz="2400">
                <a:solidFill>
                  <a:srgbClr val="000000"/>
                </a:solidFill>
                <a:uFill>
                  <a:solidFill>
                    <a:srgbClr val="000000"/>
                  </a:solidFill>
                </a:uFill>
              </a:defRPr>
            </a:lvl2pPr>
            <a:lvl3pPr marL="1143000" indent="-228600">
              <a:spcBef>
                <a:spcPts val="500"/>
              </a:spcBef>
              <a:buSzPct val="100000"/>
              <a:buFont typeface="Arial"/>
              <a:buChar char="•"/>
              <a:defRPr sz="2400">
                <a:solidFill>
                  <a:srgbClr val="000000"/>
                </a:solidFill>
                <a:uFill>
                  <a:solidFill>
                    <a:srgbClr val="000000"/>
                  </a:solidFill>
                </a:uFill>
              </a:defRPr>
            </a:lvl3pPr>
            <a:lvl4pPr marL="1628775" indent="-257175">
              <a:spcBef>
                <a:spcPts val="500"/>
              </a:spcBef>
              <a:buSzPct val="100000"/>
              <a:buFont typeface="Arial"/>
              <a:buChar char="•"/>
              <a:defRPr sz="2400">
                <a:solidFill>
                  <a:srgbClr val="000000"/>
                </a:solidFill>
                <a:uFill>
                  <a:solidFill>
                    <a:srgbClr val="000000"/>
                  </a:solidFill>
                </a:uFill>
              </a:defRPr>
            </a:lvl4pPr>
            <a:lvl5pPr marL="2085975" indent="-257175">
              <a:spcBef>
                <a:spcPts val="500"/>
              </a:spcBef>
              <a:buSzPct val="100000"/>
              <a:buFont typeface="Arial"/>
              <a:buChar char="•"/>
              <a:defRPr sz="2400">
                <a:solidFill>
                  <a:srgbClr val="000000"/>
                </a:solidFill>
                <a:uFill>
                  <a:solidFill>
                    <a:srgbClr val="000000"/>
                  </a:solidFill>
                </a:uFill>
              </a:defRPr>
            </a:lvl5pPr>
          </a:lstStyle>
          <a:p>
            <a:pPr lvl="0">
              <a:defRPr sz="1800">
                <a:uFillTx/>
              </a:defRPr>
            </a:pPr>
            <a:r>
              <a:rPr sz="24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uFillTx/>
              </a:defRPr>
            </a:pPr>
            <a:r>
              <a:rPr sz="2400">
                <a:uFill>
                  <a:solidFill/>
                </a:uFill>
              </a:rPr>
              <a:t>Body Level Four</a:t>
            </a:r>
          </a:p>
          <a:p>
            <a:pPr lvl="4">
              <a:defRPr sz="1800">
                <a:uFillTx/>
              </a:defRPr>
            </a:pPr>
            <a:r>
              <a:rPr sz="2400">
                <a:uFill>
                  <a:solidFill/>
                </a:uFill>
              </a:rPr>
              <a:t>Body Level Five</a:t>
            </a:r>
          </a:p>
        </p:txBody>
      </p:sp>
      <p:sp>
        <p:nvSpPr>
          <p:cNvPr id="131" name="Shape 131"/>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 Alternate Light Title and Content">
    <p:bg>
      <p:bgPr>
        <a:solidFill>
          <a:srgbClr val="FFFFFF"/>
        </a:solidFill>
        <a:effectLst/>
      </p:bgPr>
    </p:bg>
    <p:spTree>
      <p:nvGrpSpPr>
        <p:cNvPr id="1" name=""/>
        <p:cNvGrpSpPr/>
        <p:nvPr/>
      </p:nvGrpSpPr>
      <p:grpSpPr>
        <a:xfrm>
          <a:off x="0" y="0"/>
          <a:ext cx="0" cy="0"/>
          <a:chOff x="0" y="0"/>
          <a:chExt cx="0" cy="0"/>
        </a:xfrm>
      </p:grpSpPr>
      <p:sp>
        <p:nvSpPr>
          <p:cNvPr id="133" name="Shape 133"/>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34"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35" name="Shape 13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36" name="Shape 136"/>
          <p:cNvSpPr>
            <a:spLocks noGrp="1"/>
          </p:cNvSpPr>
          <p:nvPr>
            <p:ph type="body" idx="1"/>
          </p:nvPr>
        </p:nvSpPr>
        <p:spPr>
          <a:prstGeom prst="rect">
            <a:avLst/>
          </a:prstGeom>
        </p:spPr>
        <p:txBody>
          <a:bodyPr/>
          <a:lstStyle>
            <a:lvl1pPr>
              <a:defRPr>
                <a:solidFill>
                  <a:srgbClr val="404040"/>
                </a:solidFill>
                <a:uFill>
                  <a:solidFill>
                    <a:srgbClr val="404040"/>
                  </a:solidFill>
                </a:uFill>
              </a:defRPr>
            </a:lvl1pPr>
            <a:lvl2pPr>
              <a:defRPr>
                <a:solidFill>
                  <a:srgbClr val="404040"/>
                </a:solidFill>
                <a:uFill>
                  <a:solidFill>
                    <a:srgbClr val="404040"/>
                  </a:solidFill>
                </a:uFill>
              </a:defRPr>
            </a:lvl2pPr>
            <a:lvl3pPr>
              <a:defRPr>
                <a:solidFill>
                  <a:srgbClr val="404040"/>
                </a:solidFill>
                <a:uFill>
                  <a:solidFill>
                    <a:srgbClr val="404040"/>
                  </a:solidFill>
                </a:uFill>
              </a:defRPr>
            </a:lvl3pPr>
            <a:lvl4pPr>
              <a:defRPr>
                <a:solidFill>
                  <a:srgbClr val="404040"/>
                </a:solidFill>
                <a:uFill>
                  <a:solidFill>
                    <a:srgbClr val="404040"/>
                  </a:solidFill>
                </a:uFill>
              </a:defRPr>
            </a:lvl4pPr>
            <a:lvl5pPr>
              <a:defRPr>
                <a:solidFill>
                  <a:srgbClr val="404040"/>
                </a:solidFill>
                <a:uFill>
                  <a:solidFill>
                    <a:srgbClr val="404040"/>
                  </a:solidFill>
                </a:uFill>
              </a:defRPr>
            </a:lvl5pPr>
          </a:lstStyle>
          <a:p>
            <a:pPr lvl="0">
              <a:defRPr>
                <a:solidFill>
                  <a:srgbClr val="000000"/>
                </a:solidFill>
                <a:uFillTx/>
              </a:defRPr>
            </a:pPr>
            <a:r>
              <a:rPr>
                <a:solidFill>
                  <a:srgbClr val="404040"/>
                </a:solidFill>
                <a:uFill>
                  <a:solidFill>
                    <a:srgbClr val="404040"/>
                  </a:solidFill>
                </a:uFill>
              </a:rPr>
              <a:t>Body Level One</a:t>
            </a:r>
          </a:p>
          <a:p>
            <a:pPr lvl="1">
              <a:defRPr>
                <a:solidFill>
                  <a:srgbClr val="000000"/>
                </a:solidFill>
                <a:uFillTx/>
              </a:defRPr>
            </a:pPr>
            <a:r>
              <a:rPr>
                <a:solidFill>
                  <a:srgbClr val="404040"/>
                </a:solidFill>
                <a:uFill>
                  <a:solidFill>
                    <a:srgbClr val="404040"/>
                  </a:solidFill>
                </a:uFill>
              </a:rPr>
              <a:t>Body Level Two</a:t>
            </a:r>
          </a:p>
          <a:p>
            <a:pPr lvl="2">
              <a:defRPr>
                <a:solidFill>
                  <a:srgbClr val="000000"/>
                </a:solidFill>
                <a:uFillTx/>
              </a:defRPr>
            </a:pPr>
            <a:r>
              <a:rPr>
                <a:solidFill>
                  <a:srgbClr val="404040"/>
                </a:solidFill>
                <a:uFill>
                  <a:solidFill>
                    <a:srgbClr val="404040"/>
                  </a:solidFill>
                </a:uFill>
              </a:rPr>
              <a:t>Body Level Three</a:t>
            </a:r>
          </a:p>
          <a:p>
            <a:pPr lvl="3">
              <a:defRPr>
                <a:solidFill>
                  <a:srgbClr val="000000"/>
                </a:solidFill>
                <a:uFillTx/>
              </a:defRPr>
            </a:pPr>
            <a:r>
              <a:rPr>
                <a:solidFill>
                  <a:srgbClr val="404040"/>
                </a:solidFill>
                <a:uFill>
                  <a:solidFill>
                    <a:srgbClr val="404040"/>
                  </a:solidFill>
                </a:uFill>
              </a:rPr>
              <a:t>Body Level Four</a:t>
            </a:r>
          </a:p>
          <a:p>
            <a:pPr lvl="4">
              <a:defRPr>
                <a:solidFill>
                  <a:srgbClr val="000000"/>
                </a:solidFill>
                <a:uFillTx/>
              </a:defRPr>
            </a:pPr>
            <a:r>
              <a:rPr>
                <a:solidFill>
                  <a:srgbClr val="404040"/>
                </a:solidFill>
                <a:uFill>
                  <a:solidFill>
                    <a:srgbClr val="404040"/>
                  </a:solidFill>
                </a:uFill>
              </a:rPr>
              <a:t>Body Level Five</a:t>
            </a:r>
          </a:p>
        </p:txBody>
      </p:sp>
      <p:sp>
        <p:nvSpPr>
          <p:cNvPr id="137" name="Shape 137"/>
          <p:cNvSpPr>
            <a:spLocks noGrp="1"/>
          </p:cNvSpPr>
          <p:nvPr>
            <p:ph type="title"/>
          </p:nvPr>
        </p:nvSpPr>
        <p:spPr>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 Section Header">
    <p:spTree>
      <p:nvGrpSpPr>
        <p:cNvPr id="1" name=""/>
        <p:cNvGrpSpPr/>
        <p:nvPr/>
      </p:nvGrpSpPr>
      <p:grpSpPr>
        <a:xfrm>
          <a:off x="0" y="0"/>
          <a:ext cx="0" cy="0"/>
          <a:chOff x="0" y="0"/>
          <a:chExt cx="0" cy="0"/>
        </a:xfrm>
      </p:grpSpPr>
      <p:sp>
        <p:nvSpPr>
          <p:cNvPr id="139" name="Shape 139"/>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40"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41" name="Shape 141"/>
          <p:cNvSpPr>
            <a:spLocks noGrp="1"/>
          </p:cNvSpPr>
          <p:nvPr>
            <p:ph type="title"/>
          </p:nvPr>
        </p:nvSpPr>
        <p:spPr>
          <a:xfrm>
            <a:off x="609600" y="4167187"/>
            <a:ext cx="6477000" cy="2690813"/>
          </a:xfrm>
          <a:prstGeom prst="rect">
            <a:avLst/>
          </a:prstGeom>
        </p:spPr>
        <p:txBody>
          <a:bodyPr anchor="t"/>
          <a:lstStyle>
            <a:lvl1pPr>
              <a:defRPr cap="all">
                <a:solidFill>
                  <a:srgbClr val="000000"/>
                </a:solidFill>
                <a:uFill>
                  <a:solidFill>
                    <a:srgbClr val="000000"/>
                  </a:solidFill>
                </a:uFill>
              </a:defRPr>
            </a:lvl1pPr>
          </a:lstStyle>
          <a:p>
            <a:pPr lvl="0">
              <a:defRPr sz="1800" b="0" cap="none">
                <a:uFillTx/>
              </a:defRPr>
            </a:pPr>
            <a:r>
              <a:rPr sz="4000" b="1" cap="all">
                <a:uFill>
                  <a:solidFill/>
                </a:uFill>
              </a:rPr>
              <a:t>Title Text</a:t>
            </a:r>
          </a:p>
        </p:txBody>
      </p:sp>
      <p:sp>
        <p:nvSpPr>
          <p:cNvPr id="142" name="Shape 142"/>
          <p:cNvSpPr>
            <a:spLocks noGrp="1"/>
          </p:cNvSpPr>
          <p:nvPr>
            <p:ph type="body" idx="1"/>
          </p:nvPr>
        </p:nvSpPr>
        <p:spPr>
          <a:xfrm>
            <a:off x="609600" y="952499"/>
            <a:ext cx="6477000" cy="3214688"/>
          </a:xfrm>
          <a:prstGeom prst="rect">
            <a:avLst/>
          </a:prstGeom>
        </p:spPr>
        <p:txBody>
          <a:bodyPr anchor="b"/>
          <a:lstStyle>
            <a:lvl1pPr>
              <a:defRPr sz="2000">
                <a:solidFill>
                  <a:srgbClr val="888888"/>
                </a:solidFill>
                <a:uFill>
                  <a:solidFill>
                    <a:srgbClr val="888888"/>
                  </a:solidFill>
                </a:uFill>
              </a:defRPr>
            </a:lvl1pPr>
            <a:lvl2pPr indent="457200">
              <a:defRPr sz="2000">
                <a:solidFill>
                  <a:srgbClr val="888888"/>
                </a:solidFill>
                <a:uFill>
                  <a:solidFill>
                    <a:srgbClr val="888888"/>
                  </a:solidFill>
                </a:uFill>
              </a:defRPr>
            </a:lvl2pPr>
            <a:lvl3pPr indent="914400">
              <a:defRPr sz="2000">
                <a:solidFill>
                  <a:srgbClr val="888888"/>
                </a:solidFill>
                <a:uFill>
                  <a:solidFill>
                    <a:srgbClr val="888888"/>
                  </a:solidFill>
                </a:uFill>
              </a:defRPr>
            </a:lvl3pPr>
            <a:lvl4pPr indent="1371600">
              <a:defRPr sz="2000">
                <a:solidFill>
                  <a:srgbClr val="888888"/>
                </a:solidFill>
                <a:uFill>
                  <a:solidFill>
                    <a:srgbClr val="888888"/>
                  </a:solidFill>
                </a:uFill>
              </a:defRPr>
            </a:lvl4pPr>
            <a:lvl5pPr indent="1828800">
              <a:defRPr sz="2000">
                <a:solidFill>
                  <a:srgbClr val="888888"/>
                </a:solidFill>
                <a:uFill>
                  <a:solidFill>
                    <a:srgbClr val="888888"/>
                  </a:solidFill>
                </a:uFill>
              </a:defRPr>
            </a:lvl5pPr>
          </a:lstStyle>
          <a:p>
            <a:pPr lvl="0">
              <a:defRPr sz="1800">
                <a:solidFill>
                  <a:srgbClr val="000000"/>
                </a:solidFill>
                <a:uFillTx/>
              </a:defRPr>
            </a:pPr>
            <a:r>
              <a:rPr sz="2000">
                <a:solidFill>
                  <a:srgbClr val="888888"/>
                </a:solidFill>
                <a:uFill>
                  <a:solidFill>
                    <a:srgbClr val="888888"/>
                  </a:solidFill>
                </a:uFill>
              </a:rPr>
              <a:t>Body Level One</a:t>
            </a:r>
          </a:p>
          <a:p>
            <a:pPr lvl="1">
              <a:defRPr sz="1800">
                <a:solidFill>
                  <a:srgbClr val="000000"/>
                </a:solidFill>
                <a:uFillTx/>
              </a:defRPr>
            </a:pPr>
            <a:r>
              <a:rPr sz="2000">
                <a:solidFill>
                  <a:srgbClr val="888888"/>
                </a:solidFill>
                <a:uFill>
                  <a:solidFill>
                    <a:srgbClr val="888888"/>
                  </a:solidFill>
                </a:uFill>
              </a:rPr>
              <a:t>Body Level Two</a:t>
            </a:r>
          </a:p>
          <a:p>
            <a:pPr lvl="2">
              <a:defRPr sz="1800">
                <a:solidFill>
                  <a:srgbClr val="000000"/>
                </a:solidFill>
                <a:uFillTx/>
              </a:defRPr>
            </a:pPr>
            <a:r>
              <a:rPr sz="2000">
                <a:solidFill>
                  <a:srgbClr val="888888"/>
                </a:solidFill>
                <a:uFill>
                  <a:solidFill>
                    <a:srgbClr val="888888"/>
                  </a:solidFill>
                </a:uFill>
              </a:rPr>
              <a:t>Body Level Three</a:t>
            </a:r>
          </a:p>
          <a:p>
            <a:pPr lvl="3">
              <a:defRPr sz="1800">
                <a:solidFill>
                  <a:srgbClr val="000000"/>
                </a:solidFill>
                <a:uFillTx/>
              </a:defRPr>
            </a:pPr>
            <a:r>
              <a:rPr sz="2000">
                <a:solidFill>
                  <a:srgbClr val="888888"/>
                </a:solidFill>
                <a:uFill>
                  <a:solidFill>
                    <a:srgbClr val="888888"/>
                  </a:solidFill>
                </a:uFill>
              </a:rPr>
              <a:t>Body Level Four</a:t>
            </a:r>
          </a:p>
          <a:p>
            <a:pPr lvl="4">
              <a:defRPr sz="1800">
                <a:solidFill>
                  <a:srgbClr val="000000"/>
                </a:solidFill>
                <a:uFillTx/>
              </a:defRPr>
            </a:pPr>
            <a:r>
              <a:rPr sz="2000">
                <a:solidFill>
                  <a:srgbClr val="888888"/>
                </a:solidFill>
                <a:uFill>
                  <a:solidFill>
                    <a:srgbClr val="888888"/>
                  </a:solidFill>
                </a:uFill>
              </a:rPr>
              <a:t>Body Level Five</a:t>
            </a:r>
          </a:p>
        </p:txBody>
      </p:sp>
      <p:sp>
        <p:nvSpPr>
          <p:cNvPr id="143" name="Shape 143"/>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 Two Content">
    <p:spTree>
      <p:nvGrpSpPr>
        <p:cNvPr id="1" name=""/>
        <p:cNvGrpSpPr/>
        <p:nvPr/>
      </p:nvGrpSpPr>
      <p:grpSpPr>
        <a:xfrm>
          <a:off x="0" y="0"/>
          <a:ext cx="0" cy="0"/>
          <a:chOff x="0" y="0"/>
          <a:chExt cx="0" cy="0"/>
        </a:xfrm>
      </p:grpSpPr>
      <p:sp>
        <p:nvSpPr>
          <p:cNvPr id="145" name="Shape 145"/>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46"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47" name="Shape 147"/>
          <p:cNvSpPr>
            <a:spLocks noGrp="1"/>
          </p:cNvSpPr>
          <p:nvPr>
            <p:ph type="body" idx="1"/>
          </p:nvPr>
        </p:nvSpPr>
        <p:spPr>
          <a:xfrm>
            <a:off x="304800" y="1219200"/>
            <a:ext cx="4267200" cy="5638800"/>
          </a:xfrm>
          <a:prstGeom prst="rect">
            <a:avLst/>
          </a:prstGeom>
        </p:spPr>
        <p:txBody>
          <a:bodyPr/>
          <a:lstStyle>
            <a:lvl1pPr>
              <a:defRPr sz="2000">
                <a:solidFill>
                  <a:srgbClr val="000000"/>
                </a:solidFill>
                <a:uFill>
                  <a:solidFill>
                    <a:srgbClr val="000000"/>
                  </a:solidFill>
                </a:uFill>
              </a:defRPr>
            </a:lvl1pPr>
            <a:lvl2pPr>
              <a:defRPr sz="2000">
                <a:solidFill>
                  <a:srgbClr val="000000"/>
                </a:solidFill>
                <a:uFill>
                  <a:solidFill>
                    <a:srgbClr val="000000"/>
                  </a:solidFill>
                </a:uFill>
              </a:defRPr>
            </a:lvl2pPr>
            <a:lvl3pPr>
              <a:defRPr sz="2000">
                <a:solidFill>
                  <a:srgbClr val="000000"/>
                </a:solidFill>
                <a:uFill>
                  <a:solidFill>
                    <a:srgbClr val="000000"/>
                  </a:solidFill>
                </a:uFill>
              </a:defRPr>
            </a:lvl3pPr>
            <a:lvl4pPr>
              <a:defRPr sz="2000">
                <a:solidFill>
                  <a:srgbClr val="000000"/>
                </a:solidFill>
                <a:uFill>
                  <a:solidFill>
                    <a:srgbClr val="000000"/>
                  </a:solidFill>
                </a:uFill>
              </a:defRPr>
            </a:lvl4pPr>
            <a:lvl5pPr>
              <a:defRPr sz="2000">
                <a:solidFill>
                  <a:srgbClr val="000000"/>
                </a:solidFill>
                <a:uFill>
                  <a:solidFill>
                    <a:srgbClr val="000000"/>
                  </a:solidFill>
                </a:uFill>
              </a:defRPr>
            </a:lvl5pPr>
          </a:lstStyle>
          <a:p>
            <a:pPr lvl="0">
              <a:defRPr sz="1800">
                <a:uFillTx/>
              </a:defRPr>
            </a:pPr>
            <a:r>
              <a:rPr sz="2000">
                <a:uFill>
                  <a:solidFill/>
                </a:uFill>
              </a:rPr>
              <a:t>Body Level One</a:t>
            </a:r>
          </a:p>
          <a:p>
            <a:pPr lvl="1">
              <a:defRPr sz="1800">
                <a:uFillTx/>
              </a:defRPr>
            </a:pPr>
            <a:r>
              <a:rPr sz="20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48" name="Shape 148"/>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49" name="Shape 149"/>
          <p:cNvSpPr>
            <a:spLocks noGrp="1"/>
          </p:cNvSpPr>
          <p:nvPr>
            <p:ph type="title"/>
          </p:nvPr>
        </p:nvSpPr>
        <p:spPr>
          <a:xfrm>
            <a:off x="304800" y="182562"/>
            <a:ext cx="8534400" cy="1036638"/>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 Comparison">
    <p:spTree>
      <p:nvGrpSpPr>
        <p:cNvPr id="1" name=""/>
        <p:cNvGrpSpPr/>
        <p:nvPr/>
      </p:nvGrpSpPr>
      <p:grpSpPr>
        <a:xfrm>
          <a:off x="0" y="0"/>
          <a:ext cx="0" cy="0"/>
          <a:chOff x="0" y="0"/>
          <a:chExt cx="0" cy="0"/>
        </a:xfrm>
      </p:grpSpPr>
      <p:sp>
        <p:nvSpPr>
          <p:cNvPr id="151" name="Shape 151"/>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52"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53" name="Shape 153"/>
          <p:cNvSpPr>
            <a:spLocks noGrp="1"/>
          </p:cNvSpPr>
          <p:nvPr>
            <p:ph type="body" idx="1"/>
          </p:nvPr>
        </p:nvSpPr>
        <p:spPr>
          <a:xfrm>
            <a:off x="304800" y="1121409"/>
            <a:ext cx="4267200" cy="737554"/>
          </a:xfrm>
          <a:prstGeom prst="rect">
            <a:avLst/>
          </a:prstGeom>
        </p:spPr>
        <p:txBody>
          <a:bodyPr anchor="b">
            <a:noAutofit/>
          </a:bodyPr>
          <a:lstStyle>
            <a:lvl1pPr>
              <a:defRPr sz="2000" b="1">
                <a:solidFill>
                  <a:srgbClr val="000000"/>
                </a:solidFill>
                <a:uFill>
                  <a:solidFill>
                    <a:srgbClr val="000000"/>
                  </a:solidFill>
                </a:uFill>
              </a:defRPr>
            </a:lvl1pPr>
            <a:lvl2pPr indent="457200">
              <a:defRPr sz="2000" b="1">
                <a:solidFill>
                  <a:srgbClr val="000000"/>
                </a:solidFill>
                <a:uFill>
                  <a:solidFill>
                    <a:srgbClr val="000000"/>
                  </a:solidFill>
                </a:uFill>
              </a:defRPr>
            </a:lvl2pPr>
            <a:lvl3pPr indent="914400">
              <a:defRPr sz="2000" b="1">
                <a:solidFill>
                  <a:srgbClr val="000000"/>
                </a:solidFill>
                <a:uFill>
                  <a:solidFill>
                    <a:srgbClr val="000000"/>
                  </a:solidFill>
                </a:uFill>
              </a:defRPr>
            </a:lvl3pPr>
            <a:lvl4pPr indent="1371600">
              <a:defRPr sz="2000" b="1">
                <a:solidFill>
                  <a:srgbClr val="000000"/>
                </a:solidFill>
                <a:uFill>
                  <a:solidFill>
                    <a:srgbClr val="000000"/>
                  </a:solidFill>
                </a:uFill>
              </a:defRPr>
            </a:lvl4pPr>
            <a:lvl5pPr indent="1828800">
              <a:defRPr sz="2000" b="1">
                <a:solidFill>
                  <a:srgbClr val="000000"/>
                </a:solidFill>
                <a:uFill>
                  <a:solidFill>
                    <a:srgbClr val="000000"/>
                  </a:solidFill>
                </a:uFill>
              </a:defRPr>
            </a:lvl5pPr>
          </a:lstStyle>
          <a:p>
            <a:pPr lvl="0">
              <a:defRPr sz="1800" b="0">
                <a:uFillTx/>
              </a:defRPr>
            </a:pPr>
            <a:r>
              <a:rPr sz="2000" b="1">
                <a:uFill>
                  <a:solidFill/>
                </a:uFill>
              </a:rPr>
              <a:t>Body Level One</a:t>
            </a:r>
          </a:p>
          <a:p>
            <a:pPr lvl="1">
              <a:defRPr sz="1800" b="0">
                <a:uFillTx/>
              </a:defRPr>
            </a:pPr>
            <a:r>
              <a:rPr sz="2000" b="1">
                <a:uFill>
                  <a:solidFill/>
                </a:uFill>
              </a:rPr>
              <a:t>Body Level Two</a:t>
            </a:r>
          </a:p>
          <a:p>
            <a:pPr lvl="2">
              <a:defRPr sz="1800" b="0">
                <a:uFillTx/>
              </a:defRPr>
            </a:pPr>
            <a:r>
              <a:rPr sz="2000" b="1">
                <a:uFill>
                  <a:solidFill/>
                </a:uFill>
              </a:rPr>
              <a:t>Body Level Three</a:t>
            </a:r>
          </a:p>
          <a:p>
            <a:pPr lvl="3">
              <a:defRPr sz="1800" b="0">
                <a:uFillTx/>
              </a:defRPr>
            </a:pPr>
            <a:r>
              <a:rPr sz="2000" b="1">
                <a:uFill>
                  <a:solidFill/>
                </a:uFill>
              </a:rPr>
              <a:t>Body Level Four</a:t>
            </a:r>
          </a:p>
          <a:p>
            <a:pPr lvl="4">
              <a:defRPr sz="1800" b="0">
                <a:uFillTx/>
              </a:defRPr>
            </a:pPr>
            <a:r>
              <a:rPr sz="2000" b="1">
                <a:uFill>
                  <a:solidFill/>
                </a:uFill>
              </a:rPr>
              <a:t>Body Level Five</a:t>
            </a:r>
          </a:p>
        </p:txBody>
      </p:sp>
      <p:sp>
        <p:nvSpPr>
          <p:cNvPr id="154" name="Shape 154"/>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55" name="Shape 155"/>
          <p:cNvSpPr>
            <a:spLocks noGrp="1"/>
          </p:cNvSpPr>
          <p:nvPr>
            <p:ph type="title"/>
          </p:nvPr>
        </p:nvSpPr>
        <p:spPr>
          <a:xfrm>
            <a:off x="304800" y="280352"/>
            <a:ext cx="8534400" cy="841058"/>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157" name="Shape 157"/>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58"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59" name="Shape 159"/>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160" name="Shape 160"/>
          <p:cNvSpPr>
            <a:spLocks noGrp="1"/>
          </p:cNvSpPr>
          <p:nvPr>
            <p:ph type="title"/>
          </p:nvPr>
        </p:nvSpPr>
        <p:spPr>
          <a:xfrm>
            <a:off x="304800" y="0"/>
            <a:ext cx="8534400" cy="1401763"/>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162" name="Shape 162"/>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63"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64" name="Shape 164"/>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0" name="Shape 20"/>
          <p:cNvSpPr>
            <a:spLocks noGrp="1"/>
          </p:cNvSpPr>
          <p:nvPr>
            <p:ph type="body" idx="1"/>
          </p:nvPr>
        </p:nvSpPr>
        <p:spPr>
          <a:prstGeom prst="rect">
            <a:avLst/>
          </a:prstGeom>
        </p:spPr>
        <p:txBody>
          <a:bodyPr/>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21" name="Shape 21"/>
          <p:cNvSpPr>
            <a:spLocks noGrp="1"/>
          </p:cNvSpPr>
          <p:nvPr>
            <p:ph type="title"/>
          </p:nvPr>
        </p:nvSpPr>
        <p:spPr>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 Content with Caption">
    <p:spTree>
      <p:nvGrpSpPr>
        <p:cNvPr id="1" name=""/>
        <p:cNvGrpSpPr/>
        <p:nvPr/>
      </p:nvGrpSpPr>
      <p:grpSpPr>
        <a:xfrm>
          <a:off x="0" y="0"/>
          <a:ext cx="0" cy="0"/>
          <a:chOff x="0" y="0"/>
          <a:chExt cx="0" cy="0"/>
        </a:xfrm>
      </p:grpSpPr>
      <p:sp>
        <p:nvSpPr>
          <p:cNvPr id="166" name="Shape 166"/>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67"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68" name="Shape 168"/>
          <p:cNvSpPr>
            <a:spLocks noGrp="1"/>
          </p:cNvSpPr>
          <p:nvPr>
            <p:ph type="title"/>
          </p:nvPr>
        </p:nvSpPr>
        <p:spPr>
          <a:xfrm>
            <a:off x="381000" y="0"/>
            <a:ext cx="2209800" cy="1219200"/>
          </a:xfrm>
          <a:prstGeom prst="rect">
            <a:avLst/>
          </a:prstGeom>
        </p:spPr>
        <p:txBody>
          <a:bodyPr anchor="b"/>
          <a:lstStyle>
            <a:lvl1pPr>
              <a:defRPr sz="2000">
                <a:solidFill>
                  <a:srgbClr val="000000"/>
                </a:solidFill>
                <a:uFill>
                  <a:solidFill>
                    <a:srgbClr val="000000"/>
                  </a:solidFill>
                </a:uFill>
              </a:defRPr>
            </a:lvl1pPr>
          </a:lstStyle>
          <a:p>
            <a:pPr lvl="0">
              <a:defRPr sz="1800" b="0">
                <a:uFillTx/>
              </a:defRPr>
            </a:pPr>
            <a:r>
              <a:rPr sz="2000" b="1">
                <a:uFill>
                  <a:solidFill/>
                </a:uFill>
              </a:rPr>
              <a:t>Title Text</a:t>
            </a:r>
          </a:p>
        </p:txBody>
      </p:sp>
      <p:sp>
        <p:nvSpPr>
          <p:cNvPr id="169" name="Shape 169"/>
          <p:cNvSpPr>
            <a:spLocks noGrp="1"/>
          </p:cNvSpPr>
          <p:nvPr>
            <p:ph type="body" idx="1"/>
          </p:nvPr>
        </p:nvSpPr>
        <p:spPr>
          <a:xfrm>
            <a:off x="2667000" y="228600"/>
            <a:ext cx="6096000" cy="6629401"/>
          </a:xfrm>
          <a:prstGeom prst="rect">
            <a:avLst/>
          </a:prstGeom>
        </p:spPr>
        <p:txBody>
          <a:bodyPr/>
          <a:lstStyle>
            <a:lvl1pPr>
              <a:defRPr sz="2000">
                <a:solidFill>
                  <a:srgbClr val="000000"/>
                </a:solidFill>
                <a:uFill>
                  <a:solidFill>
                    <a:srgbClr val="000000"/>
                  </a:solidFill>
                </a:uFill>
              </a:defRPr>
            </a:lvl1pPr>
            <a:lvl2pPr>
              <a:defRPr sz="2000">
                <a:solidFill>
                  <a:srgbClr val="000000"/>
                </a:solidFill>
                <a:uFill>
                  <a:solidFill>
                    <a:srgbClr val="000000"/>
                  </a:solidFill>
                </a:uFill>
              </a:defRPr>
            </a:lvl2pPr>
            <a:lvl3pPr>
              <a:defRPr sz="2000">
                <a:solidFill>
                  <a:srgbClr val="000000"/>
                </a:solidFill>
                <a:uFill>
                  <a:solidFill>
                    <a:srgbClr val="000000"/>
                  </a:solidFill>
                </a:uFill>
              </a:defRPr>
            </a:lvl3pPr>
            <a:lvl4pPr>
              <a:defRPr sz="2000">
                <a:solidFill>
                  <a:srgbClr val="000000"/>
                </a:solidFill>
                <a:uFill>
                  <a:solidFill>
                    <a:srgbClr val="000000"/>
                  </a:solidFill>
                </a:uFill>
              </a:defRPr>
            </a:lvl4pPr>
            <a:lvl5pPr>
              <a:defRPr sz="2000">
                <a:solidFill>
                  <a:srgbClr val="000000"/>
                </a:solidFill>
                <a:uFill>
                  <a:solidFill>
                    <a:srgbClr val="000000"/>
                  </a:solidFill>
                </a:uFill>
              </a:defRPr>
            </a:lvl5pPr>
          </a:lstStyle>
          <a:p>
            <a:pPr lvl="0">
              <a:defRPr sz="1800">
                <a:uFillTx/>
              </a:defRPr>
            </a:pPr>
            <a:r>
              <a:rPr sz="2000">
                <a:uFill>
                  <a:solidFill/>
                </a:uFill>
              </a:rPr>
              <a:t>Body Level One</a:t>
            </a:r>
          </a:p>
          <a:p>
            <a:pPr lvl="1">
              <a:defRPr sz="1800">
                <a:uFillTx/>
              </a:defRPr>
            </a:pPr>
            <a:r>
              <a:rPr sz="20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efault - Picture with Caption">
    <p:spTree>
      <p:nvGrpSpPr>
        <p:cNvPr id="1" name=""/>
        <p:cNvGrpSpPr/>
        <p:nvPr/>
      </p:nvGrpSpPr>
      <p:grpSpPr>
        <a:xfrm>
          <a:off x="0" y="0"/>
          <a:ext cx="0" cy="0"/>
          <a:chOff x="0" y="0"/>
          <a:chExt cx="0" cy="0"/>
        </a:xfrm>
      </p:grpSpPr>
      <p:sp>
        <p:nvSpPr>
          <p:cNvPr id="171" name="Shape 171"/>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72"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73" name="Shape 173"/>
          <p:cNvSpPr>
            <a:spLocks noGrp="1"/>
          </p:cNvSpPr>
          <p:nvPr>
            <p:ph type="title"/>
          </p:nvPr>
        </p:nvSpPr>
        <p:spPr>
          <a:xfrm>
            <a:off x="1676400" y="2476500"/>
            <a:ext cx="5486400" cy="2281238"/>
          </a:xfrm>
          <a:prstGeom prst="rect">
            <a:avLst/>
          </a:prstGeom>
        </p:spPr>
        <p:txBody>
          <a:bodyPr anchor="b"/>
          <a:lstStyle>
            <a:lvl1pPr>
              <a:defRPr sz="2000">
                <a:solidFill>
                  <a:srgbClr val="000000"/>
                </a:solidFill>
                <a:uFill>
                  <a:solidFill>
                    <a:srgbClr val="000000"/>
                  </a:solidFill>
                </a:uFill>
              </a:defRPr>
            </a:lvl1pPr>
          </a:lstStyle>
          <a:p>
            <a:pPr lvl="0">
              <a:defRPr sz="1800" b="0">
                <a:uFillTx/>
              </a:defRPr>
            </a:pPr>
            <a:r>
              <a:rPr sz="2000" b="1">
                <a:uFill>
                  <a:solidFill/>
                </a:uFill>
              </a:rPr>
              <a:t>Title Text</a:t>
            </a:r>
          </a:p>
        </p:txBody>
      </p:sp>
      <p:sp>
        <p:nvSpPr>
          <p:cNvPr id="174" name="Shape 174"/>
          <p:cNvSpPr>
            <a:spLocks noGrp="1"/>
          </p:cNvSpPr>
          <p:nvPr>
            <p:ph type="body" idx="1"/>
          </p:nvPr>
        </p:nvSpPr>
        <p:spPr>
          <a:xfrm>
            <a:off x="1676400" y="4757737"/>
            <a:ext cx="5486400" cy="2100263"/>
          </a:xfrm>
          <a:prstGeom prst="rect">
            <a:avLst/>
          </a:prstGeom>
        </p:spPr>
        <p:txBody>
          <a:bodyPr/>
          <a:lstStyle>
            <a:lvl1pPr>
              <a:spcBef>
                <a:spcPts val="300"/>
              </a:spcBef>
              <a:defRPr sz="1400">
                <a:solidFill>
                  <a:srgbClr val="000000"/>
                </a:solidFill>
                <a:uFill>
                  <a:solidFill>
                    <a:srgbClr val="000000"/>
                  </a:solidFill>
                </a:uFill>
              </a:defRPr>
            </a:lvl1pPr>
            <a:lvl2pPr indent="457200">
              <a:spcBef>
                <a:spcPts val="300"/>
              </a:spcBef>
              <a:defRPr sz="1400">
                <a:solidFill>
                  <a:srgbClr val="000000"/>
                </a:solidFill>
                <a:uFill>
                  <a:solidFill>
                    <a:srgbClr val="000000"/>
                  </a:solidFill>
                </a:uFill>
              </a:defRPr>
            </a:lvl2pPr>
            <a:lvl3pPr indent="914400">
              <a:spcBef>
                <a:spcPts val="300"/>
              </a:spcBef>
              <a:defRPr sz="1400">
                <a:solidFill>
                  <a:srgbClr val="000000"/>
                </a:solidFill>
                <a:uFill>
                  <a:solidFill>
                    <a:srgbClr val="000000"/>
                  </a:solidFill>
                </a:uFill>
              </a:defRPr>
            </a:lvl3pPr>
            <a:lvl4pPr indent="1371600">
              <a:spcBef>
                <a:spcPts val="300"/>
              </a:spcBef>
              <a:defRPr sz="1400">
                <a:solidFill>
                  <a:srgbClr val="000000"/>
                </a:solidFill>
                <a:uFill>
                  <a:solidFill>
                    <a:srgbClr val="000000"/>
                  </a:solidFill>
                </a:uFill>
              </a:defRPr>
            </a:lvl4pPr>
            <a:lvl5pPr indent="1828800">
              <a:spcBef>
                <a:spcPts val="300"/>
              </a:spcBef>
              <a:defRPr sz="1400">
                <a:solidFill>
                  <a:srgbClr val="000000"/>
                </a:solidFill>
                <a:uFill>
                  <a:solidFill>
                    <a:srgbClr val="000000"/>
                  </a:solidFill>
                </a:uFill>
              </a:defRPr>
            </a:lvl5pPr>
          </a:lstStyle>
          <a:p>
            <a:pPr lvl="0">
              <a:defRPr sz="1800">
                <a:uFillTx/>
              </a:defRPr>
            </a:pPr>
            <a:r>
              <a:rPr sz="1400">
                <a:uFill>
                  <a:solidFill/>
                </a:uFill>
              </a:rPr>
              <a:t>Body Level One</a:t>
            </a:r>
          </a:p>
          <a:p>
            <a:pPr lvl="1">
              <a:defRPr sz="1800">
                <a:uFillTx/>
              </a:defRPr>
            </a:pPr>
            <a:r>
              <a:rPr sz="1400">
                <a:uFill>
                  <a:solidFill/>
                </a:uFill>
              </a:rPr>
              <a:t>Body Level Two</a:t>
            </a:r>
          </a:p>
          <a:p>
            <a:pPr lvl="2">
              <a:defRPr sz="1800">
                <a:uFillTx/>
              </a:defRPr>
            </a:pPr>
            <a:r>
              <a:rPr sz="1400">
                <a:uFill>
                  <a:solidFill/>
                </a:uFill>
              </a:rPr>
              <a:t>Body Level Three</a:t>
            </a:r>
          </a:p>
          <a:p>
            <a:pPr lvl="3">
              <a:defRPr sz="1800">
                <a:uFillTx/>
              </a:defRPr>
            </a:pPr>
            <a:r>
              <a:rPr sz="1400">
                <a:uFill>
                  <a:solidFill/>
                </a:uFill>
              </a:rPr>
              <a:t>Body Level Four</a:t>
            </a:r>
          </a:p>
          <a:p>
            <a:pPr lvl="4">
              <a:defRPr sz="1800">
                <a:uFillTx/>
              </a:defRPr>
            </a:pPr>
            <a:r>
              <a:rPr sz="1400">
                <a:uFill>
                  <a:solidFill/>
                </a:uFill>
              </a:rPr>
              <a:t>Body Level Five</a:t>
            </a:r>
          </a:p>
        </p:txBody>
      </p:sp>
      <p:sp>
        <p:nvSpPr>
          <p:cNvPr id="175" name="Shape 175"/>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efault - Title and Vertical Text">
    <p:spTree>
      <p:nvGrpSpPr>
        <p:cNvPr id="1" name=""/>
        <p:cNvGrpSpPr/>
        <p:nvPr/>
      </p:nvGrpSpPr>
      <p:grpSpPr>
        <a:xfrm>
          <a:off x="0" y="0"/>
          <a:ext cx="0" cy="0"/>
          <a:chOff x="0" y="0"/>
          <a:chExt cx="0" cy="0"/>
        </a:xfrm>
      </p:grpSpPr>
      <p:sp>
        <p:nvSpPr>
          <p:cNvPr id="177" name="Shape 177"/>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78"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79" name="Shape 179"/>
          <p:cNvSpPr>
            <a:spLocks noGrp="1"/>
          </p:cNvSpPr>
          <p:nvPr>
            <p:ph type="title"/>
          </p:nvPr>
        </p:nvSpPr>
        <p:spPr>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
        <p:nvSpPr>
          <p:cNvPr id="180" name="Shape 180"/>
          <p:cNvSpPr>
            <a:spLocks noGrp="1"/>
          </p:cNvSpPr>
          <p:nvPr>
            <p:ph type="body" idx="1"/>
          </p:nvPr>
        </p:nvSpPr>
        <p:spPr>
          <a:prstGeom prst="rect">
            <a:avLst/>
          </a:prstGeom>
        </p:spPr>
        <p:txBody>
          <a:bodyPr/>
          <a:lstStyle>
            <a:lvl1pPr>
              <a:defRPr>
                <a:solidFill>
                  <a:srgbClr val="000000"/>
                </a:solidFill>
                <a:uFill>
                  <a:solidFill>
                    <a:srgbClr val="000000"/>
                  </a:solidFill>
                </a:uFill>
              </a:defRPr>
            </a:lvl1pPr>
            <a:lvl2pPr>
              <a:defRPr>
                <a:solidFill>
                  <a:srgbClr val="000000"/>
                </a:solidFill>
                <a:uFill>
                  <a:solidFill>
                    <a:srgbClr val="000000"/>
                  </a:solidFill>
                </a:uFill>
              </a:defRPr>
            </a:lvl2pPr>
            <a:lvl3pPr>
              <a:defRPr>
                <a:solidFill>
                  <a:srgbClr val="000000"/>
                </a:solidFill>
                <a:uFill>
                  <a:solidFill>
                    <a:srgbClr val="000000"/>
                  </a:solidFill>
                </a:uFill>
              </a:defRPr>
            </a:lvl3pPr>
            <a:lvl4pPr>
              <a:defRPr>
                <a:solidFill>
                  <a:srgbClr val="000000"/>
                </a:solidFill>
                <a:uFill>
                  <a:solidFill>
                    <a:srgbClr val="000000"/>
                  </a:solidFill>
                </a:uFill>
              </a:defRPr>
            </a:lvl4pPr>
            <a:lvl5pPr>
              <a:defRPr>
                <a:solidFill>
                  <a:srgbClr val="000000"/>
                </a:solidFill>
                <a:uFill>
                  <a:solidFill>
                    <a:srgbClr val="000000"/>
                  </a:solidFill>
                </a:uFill>
              </a:defRPr>
            </a:lvl5pPr>
          </a:lstStyle>
          <a:p>
            <a:pPr lvl="0">
              <a:defRPr>
                <a:uFillTx/>
              </a:defRPr>
            </a:pPr>
            <a:r>
              <a:rPr>
                <a:uFill>
                  <a:solidFill/>
                </a:uFill>
              </a:rPr>
              <a:t>Body Level One</a:t>
            </a:r>
          </a:p>
          <a:p>
            <a:pPr lvl="1">
              <a:defRPr>
                <a:uFillTx/>
              </a:defRPr>
            </a:pPr>
            <a:r>
              <a:rPr>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181" name="Shape 181"/>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Default - Vertical Title and Text">
    <p:spTree>
      <p:nvGrpSpPr>
        <p:cNvPr id="1" name=""/>
        <p:cNvGrpSpPr/>
        <p:nvPr/>
      </p:nvGrpSpPr>
      <p:grpSpPr>
        <a:xfrm>
          <a:off x="0" y="0"/>
          <a:ext cx="0" cy="0"/>
          <a:chOff x="0" y="0"/>
          <a:chExt cx="0" cy="0"/>
        </a:xfrm>
      </p:grpSpPr>
      <p:sp>
        <p:nvSpPr>
          <p:cNvPr id="183" name="Shape 183"/>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84"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85" name="Shape 185"/>
          <p:cNvSpPr>
            <a:spLocks noGrp="1"/>
          </p:cNvSpPr>
          <p:nvPr>
            <p:ph type="title"/>
          </p:nvPr>
        </p:nvSpPr>
        <p:spPr>
          <a:xfrm>
            <a:off x="7696200" y="0"/>
            <a:ext cx="990600" cy="5943602"/>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
        <p:nvSpPr>
          <p:cNvPr id="186" name="Shape 186"/>
          <p:cNvSpPr>
            <a:spLocks noGrp="1"/>
          </p:cNvSpPr>
          <p:nvPr>
            <p:ph type="body" idx="1"/>
          </p:nvPr>
        </p:nvSpPr>
        <p:spPr>
          <a:xfrm>
            <a:off x="457200" y="274639"/>
            <a:ext cx="7162800" cy="6583361"/>
          </a:xfrm>
          <a:prstGeom prst="rect">
            <a:avLst/>
          </a:prstGeom>
        </p:spPr>
        <p:txBody>
          <a:bodyPr/>
          <a:lstStyle>
            <a:lvl1pPr>
              <a:defRPr>
                <a:solidFill>
                  <a:srgbClr val="000000"/>
                </a:solidFill>
                <a:uFill>
                  <a:solidFill>
                    <a:srgbClr val="000000"/>
                  </a:solidFill>
                </a:uFill>
              </a:defRPr>
            </a:lvl1pPr>
            <a:lvl2pPr>
              <a:defRPr>
                <a:solidFill>
                  <a:srgbClr val="000000"/>
                </a:solidFill>
                <a:uFill>
                  <a:solidFill>
                    <a:srgbClr val="000000"/>
                  </a:solidFill>
                </a:uFill>
              </a:defRPr>
            </a:lvl2pPr>
            <a:lvl3pPr>
              <a:defRPr>
                <a:solidFill>
                  <a:srgbClr val="000000"/>
                </a:solidFill>
                <a:uFill>
                  <a:solidFill>
                    <a:srgbClr val="000000"/>
                  </a:solidFill>
                </a:uFill>
              </a:defRPr>
            </a:lvl3pPr>
            <a:lvl4pPr>
              <a:defRPr>
                <a:solidFill>
                  <a:srgbClr val="000000"/>
                </a:solidFill>
                <a:uFill>
                  <a:solidFill>
                    <a:srgbClr val="000000"/>
                  </a:solidFill>
                </a:uFill>
              </a:defRPr>
            </a:lvl4pPr>
            <a:lvl5pPr>
              <a:defRPr>
                <a:solidFill>
                  <a:srgbClr val="000000"/>
                </a:solidFill>
                <a:uFill>
                  <a:solidFill>
                    <a:srgbClr val="000000"/>
                  </a:solidFill>
                </a:uFill>
              </a:defRPr>
            </a:lvl5pPr>
          </a:lstStyle>
          <a:p>
            <a:pPr lvl="0">
              <a:defRPr>
                <a:uFillTx/>
              </a:defRPr>
            </a:pPr>
            <a:r>
              <a:rPr>
                <a:uFill>
                  <a:solidFill/>
                </a:uFill>
              </a:rPr>
              <a:t>Body Level One</a:t>
            </a:r>
          </a:p>
          <a:p>
            <a:pPr lvl="1">
              <a:defRPr>
                <a:uFillTx/>
              </a:defRPr>
            </a:pPr>
            <a:r>
              <a:rPr>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187" name="Shape 187"/>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Default - Agenda/Summary">
    <p:spTree>
      <p:nvGrpSpPr>
        <p:cNvPr id="1" name=""/>
        <p:cNvGrpSpPr/>
        <p:nvPr/>
      </p:nvGrpSpPr>
      <p:grpSpPr>
        <a:xfrm>
          <a:off x="0" y="0"/>
          <a:ext cx="0" cy="0"/>
          <a:chOff x="0" y="0"/>
          <a:chExt cx="0" cy="0"/>
        </a:xfrm>
      </p:grpSpPr>
      <p:sp>
        <p:nvSpPr>
          <p:cNvPr id="189" name="Shape 189"/>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90"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91" name="Shape 191"/>
          <p:cNvSpPr>
            <a:spLocks noGrp="1"/>
          </p:cNvSpPr>
          <p:nvPr>
            <p:ph type="body" idx="1"/>
          </p:nvPr>
        </p:nvSpPr>
        <p:spPr>
          <a:xfrm>
            <a:off x="2209800" y="1188985"/>
            <a:ext cx="4648200" cy="1355830"/>
          </a:xfrm>
          <a:prstGeom prst="rect">
            <a:avLst/>
          </a:prstGeom>
        </p:spPr>
        <p:txBody>
          <a:bodyPr anchor="ctr"/>
          <a:lstStyle>
            <a:lvl1pPr indent="57150">
              <a:defRPr>
                <a:solidFill>
                  <a:srgbClr val="000000"/>
                </a:solidFill>
                <a:uFill>
                  <a:solidFill>
                    <a:srgbClr val="000000"/>
                  </a:solidFill>
                </a:uFill>
              </a:defRPr>
            </a:lvl1pPr>
            <a:lvl2pPr>
              <a:defRPr>
                <a:solidFill>
                  <a:srgbClr val="000000"/>
                </a:solidFill>
                <a:uFill>
                  <a:solidFill>
                    <a:srgbClr val="000000"/>
                  </a:solidFill>
                </a:uFill>
              </a:defRPr>
            </a:lvl2pPr>
            <a:lvl3pPr>
              <a:defRPr>
                <a:solidFill>
                  <a:srgbClr val="000000"/>
                </a:solidFill>
                <a:uFill>
                  <a:solidFill>
                    <a:srgbClr val="000000"/>
                  </a:solidFill>
                </a:uFill>
              </a:defRPr>
            </a:lvl3pPr>
            <a:lvl4pPr>
              <a:defRPr>
                <a:solidFill>
                  <a:srgbClr val="000000"/>
                </a:solidFill>
                <a:uFill>
                  <a:solidFill>
                    <a:srgbClr val="000000"/>
                  </a:solidFill>
                </a:uFill>
              </a:defRPr>
            </a:lvl4pPr>
            <a:lvl5pPr>
              <a:defRPr>
                <a:solidFill>
                  <a:srgbClr val="000000"/>
                </a:solidFill>
                <a:uFill>
                  <a:solidFill>
                    <a:srgbClr val="000000"/>
                  </a:solidFill>
                </a:uFill>
              </a:defRPr>
            </a:lvl5pPr>
          </a:lstStyle>
          <a:p>
            <a:pPr lvl="0">
              <a:defRPr>
                <a:uFillTx/>
              </a:defRPr>
            </a:pPr>
            <a:r>
              <a:rPr>
                <a:uFill>
                  <a:solidFill/>
                </a:uFill>
              </a:rPr>
              <a:t>Body Level One</a:t>
            </a:r>
          </a:p>
          <a:p>
            <a:pPr lvl="1">
              <a:defRPr>
                <a:uFillTx/>
              </a:defRPr>
            </a:pPr>
            <a:r>
              <a:rPr>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192" name="Shape 192"/>
          <p:cNvSpPr>
            <a:spLocks noGrp="1"/>
          </p:cNvSpPr>
          <p:nvPr>
            <p:ph type="title"/>
          </p:nvPr>
        </p:nvSpPr>
        <p:spPr>
          <a:xfrm>
            <a:off x="304800" y="212776"/>
            <a:ext cx="8534400" cy="976210"/>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fault - Two Picture">
    <p:spTree>
      <p:nvGrpSpPr>
        <p:cNvPr id="1" name=""/>
        <p:cNvGrpSpPr/>
        <p:nvPr/>
      </p:nvGrpSpPr>
      <p:grpSpPr>
        <a:xfrm>
          <a:off x="0" y="0"/>
          <a:ext cx="0" cy="0"/>
          <a:chOff x="0" y="0"/>
          <a:chExt cx="0" cy="0"/>
        </a:xfrm>
      </p:grpSpPr>
      <p:sp>
        <p:nvSpPr>
          <p:cNvPr id="194" name="Shape 194"/>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195" name="image4.png"/>
          <p:cNvPicPr/>
          <p:nvPr/>
        </p:nvPicPr>
        <p:blipFill>
          <a:blip r:embed="rId2">
            <a:extLst/>
          </a:blip>
          <a:stretch>
            <a:fillRect/>
          </a:stretch>
        </p:blipFill>
        <p:spPr>
          <a:xfrm>
            <a:off x="0" y="5798515"/>
            <a:ext cx="9144000" cy="1071563"/>
          </a:xfrm>
          <a:prstGeom prst="rect">
            <a:avLst/>
          </a:prstGeom>
          <a:ln w="12700">
            <a:miter lim="400000"/>
          </a:ln>
        </p:spPr>
      </p:pic>
      <p:sp>
        <p:nvSpPr>
          <p:cNvPr id="196" name="Shape 196"/>
          <p:cNvSpPr>
            <a:spLocks noGrp="1"/>
          </p:cNvSpPr>
          <p:nvPr>
            <p:ph type="body" idx="1"/>
          </p:nvPr>
        </p:nvSpPr>
        <p:spPr>
          <a:xfrm>
            <a:off x="304800" y="1143000"/>
            <a:ext cx="3048000" cy="3890909"/>
          </a:xfrm>
          <a:prstGeom prst="rect">
            <a:avLst/>
          </a:prstGeom>
        </p:spPr>
        <p:txBody>
          <a:bodyPr/>
          <a:lstStyle>
            <a:lvl1pPr>
              <a:spcBef>
                <a:spcPts val="600"/>
              </a:spcBef>
              <a:defRPr sz="2800">
                <a:solidFill>
                  <a:srgbClr val="000000"/>
                </a:solidFill>
                <a:uFill>
                  <a:solidFill>
                    <a:srgbClr val="000000"/>
                  </a:solidFill>
                </a:uFill>
              </a:defRPr>
            </a:lvl1pPr>
            <a:lvl2pPr>
              <a:spcBef>
                <a:spcPts val="600"/>
              </a:spcBef>
              <a:defRPr sz="2800">
                <a:solidFill>
                  <a:srgbClr val="000000"/>
                </a:solidFill>
                <a:uFill>
                  <a:solidFill>
                    <a:srgbClr val="000000"/>
                  </a:solidFill>
                </a:uFill>
              </a:defRPr>
            </a:lvl2pPr>
            <a:lvl3pPr>
              <a:spcBef>
                <a:spcPts val="600"/>
              </a:spcBef>
              <a:defRPr sz="2800">
                <a:solidFill>
                  <a:srgbClr val="000000"/>
                </a:solidFill>
                <a:uFill>
                  <a:solidFill>
                    <a:srgbClr val="000000"/>
                  </a:solidFill>
                </a:uFill>
              </a:defRPr>
            </a:lvl3pPr>
            <a:lvl4pPr>
              <a:spcBef>
                <a:spcPts val="600"/>
              </a:spcBef>
              <a:defRPr sz="2800">
                <a:solidFill>
                  <a:srgbClr val="000000"/>
                </a:solidFill>
                <a:uFill>
                  <a:solidFill>
                    <a:srgbClr val="000000"/>
                  </a:solidFill>
                </a:uFill>
              </a:defRPr>
            </a:lvl4pPr>
            <a:lvl5pPr>
              <a:spcBef>
                <a:spcPts val="600"/>
              </a:spcBef>
              <a:defRPr sz="2800">
                <a:solidFill>
                  <a:srgbClr val="000000"/>
                </a:solidFill>
                <a:uFill>
                  <a:solidFill>
                    <a:srgbClr val="000000"/>
                  </a:solidFill>
                </a:uFill>
              </a:defRPr>
            </a:lvl5pPr>
          </a:lstStyle>
          <a:p>
            <a:pPr lvl="0">
              <a:defRPr sz="1800">
                <a:uFillTx/>
              </a:defRPr>
            </a:pPr>
            <a:r>
              <a:rPr sz="2800">
                <a:uFill>
                  <a:solidFill/>
                </a:uFill>
              </a:rPr>
              <a:t>Body Level One</a:t>
            </a:r>
          </a:p>
          <a:p>
            <a:pPr lvl="1">
              <a:defRPr sz="1800">
                <a:uFillTx/>
              </a:defRPr>
            </a:pPr>
            <a:r>
              <a:rPr sz="2800">
                <a:uFill>
                  <a:solidFill/>
                </a:uFill>
              </a:rPr>
              <a:t>Body Level Two</a:t>
            </a:r>
          </a:p>
          <a:p>
            <a:pPr lvl="2">
              <a:defRPr sz="1800">
                <a:uFillTx/>
              </a:defRPr>
            </a:pPr>
            <a:r>
              <a:rPr sz="2800">
                <a:uFill>
                  <a:solidFill/>
                </a:uFill>
              </a:rPr>
              <a:t>Body Level Three</a:t>
            </a:r>
          </a:p>
          <a:p>
            <a:pPr lvl="3">
              <a:defRPr sz="1800">
                <a:uFillTx/>
              </a:defRPr>
            </a:pPr>
            <a:r>
              <a:rPr sz="2800">
                <a:uFill>
                  <a:solidFill/>
                </a:uFill>
              </a:rPr>
              <a:t>Body Level Four</a:t>
            </a:r>
          </a:p>
          <a:p>
            <a:pPr lvl="4">
              <a:defRPr sz="1800">
                <a:uFillTx/>
              </a:defRPr>
            </a:pPr>
            <a:r>
              <a:rPr sz="2800">
                <a:uFill>
                  <a:solidFill/>
                </a:uFill>
              </a:rPr>
              <a:t>Body Level Five</a:t>
            </a:r>
          </a:p>
        </p:txBody>
      </p:sp>
      <p:sp>
        <p:nvSpPr>
          <p:cNvPr id="197" name="Shape 197"/>
          <p:cNvSpPr>
            <a:spLocks noGrp="1"/>
          </p:cNvSpPr>
          <p:nvPr>
            <p:ph type="title"/>
          </p:nvPr>
        </p:nvSpPr>
        <p:spPr>
          <a:xfrm>
            <a:off x="304800" y="258761"/>
            <a:ext cx="8534400" cy="884240"/>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Default - Three Picture">
    <p:spTree>
      <p:nvGrpSpPr>
        <p:cNvPr id="1" name=""/>
        <p:cNvGrpSpPr/>
        <p:nvPr/>
      </p:nvGrpSpPr>
      <p:grpSpPr>
        <a:xfrm>
          <a:off x="0" y="0"/>
          <a:ext cx="0" cy="0"/>
          <a:chOff x="0" y="0"/>
          <a:chExt cx="0" cy="0"/>
        </a:xfrm>
      </p:grpSpPr>
      <p:sp>
        <p:nvSpPr>
          <p:cNvPr id="199" name="Shape 199"/>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200" name="image4.png"/>
          <p:cNvPicPr/>
          <p:nvPr/>
        </p:nvPicPr>
        <p:blipFill>
          <a:blip r:embed="rId2">
            <a:extLst/>
          </a:blip>
          <a:stretch>
            <a:fillRect/>
          </a:stretch>
        </p:blipFill>
        <p:spPr>
          <a:xfrm>
            <a:off x="0" y="5798515"/>
            <a:ext cx="9144000" cy="1071563"/>
          </a:xfrm>
          <a:prstGeom prst="rect">
            <a:avLst/>
          </a:prstGeom>
          <a:ln w="12700">
            <a:miter lim="400000"/>
          </a:ln>
        </p:spPr>
      </p:pic>
      <p:sp>
        <p:nvSpPr>
          <p:cNvPr id="201" name="Shape 201"/>
          <p:cNvSpPr>
            <a:spLocks noGrp="1"/>
          </p:cNvSpPr>
          <p:nvPr>
            <p:ph type="body" idx="1"/>
          </p:nvPr>
        </p:nvSpPr>
        <p:spPr>
          <a:xfrm>
            <a:off x="304803" y="3733801"/>
            <a:ext cx="2743197" cy="3124199"/>
          </a:xfrm>
          <a:prstGeom prst="rect">
            <a:avLst/>
          </a:prstGeom>
        </p:spPr>
        <p:txBody>
          <a:bodyPr lIns="0" tIns="0" rIns="0" bIns="0"/>
          <a:lstStyle>
            <a:lvl1pPr>
              <a:lnSpc>
                <a:spcPts val="2000"/>
              </a:lnSpc>
              <a:defRPr>
                <a:solidFill>
                  <a:srgbClr val="000000"/>
                </a:solidFill>
                <a:uFill>
                  <a:solidFill>
                    <a:srgbClr val="000000"/>
                  </a:solidFill>
                </a:uFill>
              </a:defRPr>
            </a:lvl1pPr>
            <a:lvl2pPr>
              <a:lnSpc>
                <a:spcPts val="2000"/>
              </a:lnSpc>
              <a:defRPr>
                <a:solidFill>
                  <a:srgbClr val="000000"/>
                </a:solidFill>
                <a:uFill>
                  <a:solidFill>
                    <a:srgbClr val="000000"/>
                  </a:solidFill>
                </a:uFill>
              </a:defRPr>
            </a:lvl2pPr>
            <a:lvl3pPr>
              <a:lnSpc>
                <a:spcPts val="2000"/>
              </a:lnSpc>
              <a:defRPr>
                <a:solidFill>
                  <a:srgbClr val="000000"/>
                </a:solidFill>
                <a:uFill>
                  <a:solidFill>
                    <a:srgbClr val="000000"/>
                  </a:solidFill>
                </a:uFill>
              </a:defRPr>
            </a:lvl3pPr>
            <a:lvl4pPr>
              <a:lnSpc>
                <a:spcPts val="2000"/>
              </a:lnSpc>
              <a:defRPr>
                <a:solidFill>
                  <a:srgbClr val="000000"/>
                </a:solidFill>
                <a:uFill>
                  <a:solidFill>
                    <a:srgbClr val="000000"/>
                  </a:solidFill>
                </a:uFill>
              </a:defRPr>
            </a:lvl4pPr>
            <a:lvl5pPr>
              <a:lnSpc>
                <a:spcPts val="2000"/>
              </a:lnSpc>
              <a:defRPr>
                <a:solidFill>
                  <a:srgbClr val="000000"/>
                </a:solidFill>
                <a:uFill>
                  <a:solidFill>
                    <a:srgbClr val="000000"/>
                  </a:solidFill>
                </a:uFill>
              </a:defRPr>
            </a:lvl5pPr>
          </a:lstStyle>
          <a:p>
            <a:pPr lvl="0">
              <a:defRPr>
                <a:uFillTx/>
              </a:defRPr>
            </a:pPr>
            <a:r>
              <a:rPr>
                <a:uFill>
                  <a:solidFill/>
                </a:uFill>
              </a:rPr>
              <a:t>Body Level One</a:t>
            </a:r>
          </a:p>
          <a:p>
            <a:pPr lvl="1">
              <a:defRPr>
                <a:uFillTx/>
              </a:defRPr>
            </a:pPr>
            <a:r>
              <a:rPr>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202" name="Shape 202"/>
          <p:cNvSpPr>
            <a:spLocks noGrp="1"/>
          </p:cNvSpPr>
          <p:nvPr>
            <p:ph type="title"/>
          </p:nvPr>
        </p:nvSpPr>
        <p:spPr>
          <a:xfrm>
            <a:off x="304800" y="0"/>
            <a:ext cx="8534400" cy="1401763"/>
          </a:xfrm>
          <a:prstGeom prst="rect">
            <a:avLst/>
          </a:prstGeom>
        </p:spPr>
        <p:txBody>
          <a:bodyPr/>
          <a:lstStyle>
            <a:lvl1pPr>
              <a:defRPr>
                <a:solidFill>
                  <a:srgbClr val="000000"/>
                </a:solidFill>
                <a:uFill>
                  <a:solidFill>
                    <a:srgbClr val="000000"/>
                  </a:solidFill>
                </a:uFill>
              </a:defRPr>
            </a:lvl1pPr>
          </a:lstStyle>
          <a:p>
            <a:pPr lvl="0">
              <a:defRPr sz="1800" b="0">
                <a:uFillTx/>
              </a:defRPr>
            </a:pPr>
            <a:r>
              <a:rPr sz="4000" b="1">
                <a:uFill>
                  <a:solidFill/>
                </a:uFill>
              </a:rPr>
              <a:t>Title Text</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ltLang="en-US"/>
          </a:p>
        </p:txBody>
      </p:sp>
      <p:sp>
        <p:nvSpPr>
          <p:cNvPr id="5" name="Rectangle 27"/>
          <p:cNvSpPr>
            <a:spLocks noGrp="1" noChangeArrowheads="1"/>
          </p:cNvSpPr>
          <p:nvPr>
            <p:ph type="sldNum" sz="quarter" idx="11"/>
          </p:nvPr>
        </p:nvSpPr>
        <p:spPr>
          <a:ln/>
        </p:spPr>
        <p:txBody>
          <a:bodyPr/>
          <a:lstStyle>
            <a:lvl1pPr>
              <a:defRPr/>
            </a:lvl1pPr>
          </a:lstStyle>
          <a:p>
            <a:pPr>
              <a:defRPr/>
            </a:pPr>
            <a:fld id="{75EC2CDC-CD14-41DD-A095-52557EF664E0}" type="slidenum">
              <a:rPr lang="en-US" altLang="en-US"/>
              <a:pPr>
                <a:defRPr/>
              </a:pPr>
              <a:t>‹#›</a:t>
            </a:fld>
            <a:endParaRPr lang="en-US" altLang="en-US"/>
          </a:p>
        </p:txBody>
      </p:sp>
      <p:sp>
        <p:nvSpPr>
          <p:cNvPr id="6" name="Rectangle 28"/>
          <p:cNvSpPr>
            <a:spLocks noGrp="1" noChangeArrowheads="1"/>
          </p:cNvSpPr>
          <p:nvPr>
            <p:ph type="dt" sz="half" idx="12"/>
          </p:nvPr>
        </p:nvSpPr>
        <p:spPr>
          <a:xfrm>
            <a:off x="457200" y="6248400"/>
            <a:ext cx="2133600" cy="457200"/>
          </a:xfrm>
          <a:prstGeom prst="rect">
            <a:avLst/>
          </a:prstGeom>
          <a:ln/>
        </p:spPr>
        <p:txBody>
          <a:bodyPr/>
          <a:lstStyle>
            <a:lvl1pPr>
              <a:defRPr/>
            </a:lvl1pPr>
          </a:lstStyle>
          <a:p>
            <a:pPr>
              <a:defRPr/>
            </a:pPr>
            <a:endParaRPr lang="en-US" altLang="en-US"/>
          </a:p>
        </p:txBody>
      </p:sp>
    </p:spTree>
    <p:extLst>
      <p:ext uri="{BB962C8B-B14F-4D97-AF65-F5344CB8AC3E}">
        <p14:creationId xmlns:p14="http://schemas.microsoft.com/office/powerpoint/2010/main" val="134362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Alternate Animated Content">
    <p:spTree>
      <p:nvGrpSpPr>
        <p:cNvPr id="1" name=""/>
        <p:cNvGrpSpPr/>
        <p:nvPr/>
      </p:nvGrpSpPr>
      <p:grpSpPr>
        <a:xfrm>
          <a:off x="0" y="0"/>
          <a:ext cx="0" cy="0"/>
          <a:chOff x="0" y="0"/>
          <a:chExt cx="0" cy="0"/>
        </a:xfrm>
      </p:grpSpPr>
      <p:pic>
        <p:nvPicPr>
          <p:cNvPr id="23" name="media2.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9144000" cy="6858000"/>
          </a:xfrm>
          <a:prstGeom prst="rect">
            <a:avLst/>
          </a:prstGeom>
        </p:spPr>
      </p:pic>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5" name="Shape 25"/>
          <p:cNvSpPr>
            <a:spLocks noGrp="1"/>
          </p:cNvSpPr>
          <p:nvPr>
            <p:ph type="body" idx="1"/>
          </p:nvPr>
        </p:nvSpPr>
        <p:spPr>
          <a:xfrm>
            <a:off x="304800" y="1447800"/>
            <a:ext cx="8229600" cy="5410200"/>
          </a:xfrm>
          <a:prstGeom prst="rect">
            <a:avLst/>
          </a:prstGeom>
        </p:spPr>
        <p:txBody>
          <a:bodyPr/>
          <a:lstStyle>
            <a:lvl1pPr>
              <a:defRPr>
                <a:solidFill>
                  <a:srgbClr val="FFFFFF"/>
                </a:solidFill>
                <a:uFill>
                  <a:solidFill>
                    <a:srgbClr val="FFFFFF"/>
                  </a:solidFill>
                </a:uFill>
              </a:defRPr>
            </a:lvl1pPr>
            <a:lvl2pPr>
              <a:defRPr>
                <a:solidFill>
                  <a:srgbClr val="FFFFFF"/>
                </a:solidFill>
                <a:uFill>
                  <a:solidFill>
                    <a:srgbClr val="FFFFFF"/>
                  </a:solidFill>
                </a:uFill>
              </a:defRPr>
            </a:lvl2pPr>
            <a:lvl3pPr>
              <a:defRPr>
                <a:solidFill>
                  <a:srgbClr val="FFFFFF"/>
                </a:solidFill>
                <a:uFill>
                  <a:solidFill>
                    <a:srgbClr val="FFFFFF"/>
                  </a:solidFill>
                </a:uFill>
              </a:defRPr>
            </a:lvl3pPr>
            <a:lvl4pPr>
              <a:defRPr>
                <a:solidFill>
                  <a:srgbClr val="FFFFFF"/>
                </a:solidFill>
                <a:uFill>
                  <a:solidFill>
                    <a:srgbClr val="FFFFFF"/>
                  </a:solidFill>
                </a:uFill>
              </a:defRPr>
            </a:lvl4pPr>
            <a:lvl5pPr>
              <a:defRPr>
                <a:solidFill>
                  <a:srgbClr val="FFFFFF"/>
                </a:solidFill>
                <a:uFill>
                  <a:solidFill>
                    <a:srgbClr val="FFFFFF"/>
                  </a:solidFill>
                </a:uFill>
              </a:defRPr>
            </a:lvl5pPr>
          </a:lstStyle>
          <a:p>
            <a:pPr lvl="0">
              <a:defRPr>
                <a:solidFill>
                  <a:srgbClr val="000000"/>
                </a:solidFill>
                <a:uFillTx/>
              </a:defRPr>
            </a:pPr>
            <a:r>
              <a:rPr>
                <a:solidFill>
                  <a:srgbClr val="FFFFFF"/>
                </a:solidFill>
                <a:uFill>
                  <a:solidFill>
                    <a:srgbClr val="FFFFFF"/>
                  </a:solidFill>
                </a:uFill>
              </a:rPr>
              <a:t>Body Level One</a:t>
            </a:r>
          </a:p>
          <a:p>
            <a:pPr lvl="1">
              <a:defRPr>
                <a:solidFill>
                  <a:srgbClr val="000000"/>
                </a:solidFill>
                <a:uFillTx/>
              </a:defRPr>
            </a:pPr>
            <a:r>
              <a:rPr>
                <a:solidFill>
                  <a:srgbClr val="FFFFFF"/>
                </a:solidFill>
                <a:uFill>
                  <a:solidFill>
                    <a:srgbClr val="FFFFFF"/>
                  </a:solidFill>
                </a:uFill>
              </a:rPr>
              <a:t>Body Level Two</a:t>
            </a:r>
          </a:p>
          <a:p>
            <a:pPr lvl="2">
              <a:defRPr>
                <a:solidFill>
                  <a:srgbClr val="000000"/>
                </a:solidFill>
                <a:uFillTx/>
              </a:defRPr>
            </a:pPr>
            <a:r>
              <a:rPr>
                <a:solidFill>
                  <a:srgbClr val="FFFFFF"/>
                </a:solidFill>
                <a:uFill>
                  <a:solidFill>
                    <a:srgbClr val="FFFFFF"/>
                  </a:solidFill>
                </a:uFill>
              </a:rPr>
              <a:t>Body Level Three</a:t>
            </a:r>
          </a:p>
          <a:p>
            <a:pPr lvl="3">
              <a:defRPr>
                <a:solidFill>
                  <a:srgbClr val="000000"/>
                </a:solidFill>
                <a:uFillTx/>
              </a:defRPr>
            </a:pPr>
            <a:r>
              <a:rPr>
                <a:solidFill>
                  <a:srgbClr val="FFFFFF"/>
                </a:solidFill>
                <a:uFill>
                  <a:solidFill>
                    <a:srgbClr val="FFFFFF"/>
                  </a:solidFill>
                </a:uFill>
              </a:rPr>
              <a:t>Body Level Four</a:t>
            </a:r>
          </a:p>
          <a:p>
            <a:pPr lvl="4">
              <a:defRPr>
                <a:solidFill>
                  <a:srgbClr val="000000"/>
                </a:solidFill>
                <a:uFillTx/>
              </a:defRPr>
            </a:pPr>
            <a:r>
              <a:rPr>
                <a:solidFill>
                  <a:srgbClr val="FFFFFF"/>
                </a:solidFill>
                <a:uFill>
                  <a:solidFill>
                    <a:srgbClr val="FFFFFF"/>
                  </a:solidFill>
                </a:uFill>
              </a:rPr>
              <a:t>Body Level Five</a:t>
            </a:r>
          </a:p>
        </p:txBody>
      </p:sp>
      <p:sp>
        <p:nvSpPr>
          <p:cNvPr id="26" name="Shape 26"/>
          <p:cNvSpPr>
            <a:spLocks noGrp="1"/>
          </p:cNvSpPr>
          <p:nvPr>
            <p:ph type="title"/>
          </p:nvPr>
        </p:nvSpPr>
        <p:spPr>
          <a:xfrm>
            <a:off x="304800" y="411162"/>
            <a:ext cx="8229600" cy="1036638"/>
          </a:xfrm>
          <a:prstGeom prst="rect">
            <a:avLst/>
          </a:prstGeom>
        </p:spPr>
        <p:txBody>
          <a:bodyPr/>
          <a:lstStyle>
            <a:lvl1pPr>
              <a:defRPr>
                <a:solidFill>
                  <a:srgbClr val="FFFFFF"/>
                </a:solidFill>
                <a:uFill>
                  <a:solidFill>
                    <a:srgbClr val="FFFFFF"/>
                  </a:solidFill>
                </a:uFill>
              </a:defRPr>
            </a:lvl1pPr>
          </a:lstStyle>
          <a:p>
            <a:pPr lvl="0">
              <a:defRPr sz="1800" b="0">
                <a:solidFill>
                  <a:srgbClr val="000000"/>
                </a:solidFill>
                <a:uFillTx/>
              </a:defRPr>
            </a:pPr>
            <a:r>
              <a:rPr sz="4000" b="1">
                <a:solidFill>
                  <a:srgbClr val="FFFFFF"/>
                </a:solidFill>
                <a:uFill>
                  <a:solidFill>
                    <a:srgbClr val="FFFFFF"/>
                  </a:solidFill>
                </a:u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Bulleted Title and Content">
    <p:spTree>
      <p:nvGrpSpPr>
        <p:cNvPr id="1" name=""/>
        <p:cNvGrpSpPr/>
        <p:nvPr/>
      </p:nvGrpSpPr>
      <p:grpSpPr>
        <a:xfrm>
          <a:off x="0" y="0"/>
          <a:ext cx="0" cy="0"/>
          <a:chOff x="0" y="0"/>
          <a:chExt cx="0" cy="0"/>
        </a:xfrm>
      </p:grpSpPr>
      <p:sp>
        <p:nvSpPr>
          <p:cNvPr id="28" name="Shape 28"/>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29"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30" name="Shape 30"/>
          <p:cNvSpPr>
            <a:spLocks noGrp="1"/>
          </p:cNvSpPr>
          <p:nvPr>
            <p:ph type="title"/>
          </p:nvPr>
        </p:nvSpPr>
        <p:spPr>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
        <p:nvSpPr>
          <p:cNvPr id="31" name="Shape 31"/>
          <p:cNvSpPr>
            <a:spLocks noGrp="1"/>
          </p:cNvSpPr>
          <p:nvPr>
            <p:ph type="body" idx="1"/>
          </p:nvPr>
        </p:nvSpPr>
        <p:spPr>
          <a:prstGeom prst="rect">
            <a:avLst/>
          </a:prstGeom>
        </p:spPr>
        <p:txBody>
          <a:bodyPr/>
          <a:lstStyle>
            <a:lvl1pPr marL="171450" indent="-171450">
              <a:spcBef>
                <a:spcPts val="500"/>
              </a:spcBef>
              <a:buSzPct val="100000"/>
              <a:buFont typeface="Arial"/>
              <a:buChar char="•"/>
              <a:defRPr sz="2400"/>
            </a:lvl1pPr>
            <a:lvl2pPr marL="662940" indent="-205740">
              <a:spcBef>
                <a:spcPts val="500"/>
              </a:spcBef>
              <a:buSzPct val="100000"/>
              <a:buFont typeface="Arial"/>
              <a:buChar char="•"/>
              <a:defRPr sz="2400"/>
            </a:lvl2pPr>
            <a:lvl3pPr marL="1143000" indent="-228600">
              <a:spcBef>
                <a:spcPts val="500"/>
              </a:spcBef>
              <a:buSzPct val="100000"/>
              <a:buFont typeface="Arial"/>
              <a:buChar char="•"/>
              <a:defRPr sz="2400"/>
            </a:lvl3pPr>
            <a:lvl4pPr marL="1628775" indent="-257175">
              <a:spcBef>
                <a:spcPts val="500"/>
              </a:spcBef>
              <a:buSzPct val="100000"/>
              <a:buFont typeface="Arial"/>
              <a:buChar char="•"/>
              <a:defRPr sz="2400"/>
            </a:lvl4pPr>
            <a:lvl5pPr marL="2085975" indent="-257175">
              <a:spcBef>
                <a:spcPts val="500"/>
              </a:spcBef>
              <a:buSzPct val="100000"/>
              <a:buFont typeface="Arial"/>
              <a:buChar char="•"/>
              <a:defRPr sz="2400"/>
            </a:lvl5pPr>
          </a:lstStyle>
          <a:p>
            <a:pPr lvl="0">
              <a:defRPr sz="1800">
                <a:solidFill>
                  <a:srgbClr val="000000"/>
                </a:solidFill>
                <a:uFillTx/>
              </a:defRPr>
            </a:pPr>
            <a:r>
              <a:rPr sz="2400">
                <a:solidFill>
                  <a:srgbClr val="262626"/>
                </a:solidFill>
                <a:uFill>
                  <a:solidFill>
                    <a:srgbClr val="262626"/>
                  </a:solidFill>
                </a:uFill>
              </a:rPr>
              <a:t>Body Level One</a:t>
            </a:r>
          </a:p>
          <a:p>
            <a:pPr lvl="1">
              <a:defRPr sz="1800">
                <a:solidFill>
                  <a:srgbClr val="000000"/>
                </a:solidFill>
                <a:uFillTx/>
              </a:defRPr>
            </a:pPr>
            <a:r>
              <a:rPr sz="2400">
                <a:solidFill>
                  <a:srgbClr val="262626"/>
                </a:solidFill>
                <a:uFill>
                  <a:solidFill>
                    <a:srgbClr val="262626"/>
                  </a:solidFill>
                </a:uFill>
              </a:rPr>
              <a:t>Body Level Two</a:t>
            </a:r>
          </a:p>
          <a:p>
            <a:pPr lvl="2">
              <a:defRPr sz="1800">
                <a:solidFill>
                  <a:srgbClr val="000000"/>
                </a:solidFill>
                <a:uFillTx/>
              </a:defRPr>
            </a:pPr>
            <a:r>
              <a:rPr sz="2400">
                <a:solidFill>
                  <a:srgbClr val="262626"/>
                </a:solidFill>
                <a:uFill>
                  <a:solidFill>
                    <a:srgbClr val="262626"/>
                  </a:solidFill>
                </a:uFill>
              </a:rPr>
              <a:t>Body Level Three</a:t>
            </a:r>
          </a:p>
          <a:p>
            <a:pPr lvl="3">
              <a:defRPr sz="1800">
                <a:solidFill>
                  <a:srgbClr val="000000"/>
                </a:solidFill>
                <a:uFillTx/>
              </a:defRPr>
            </a:pPr>
            <a:r>
              <a:rPr sz="2400">
                <a:solidFill>
                  <a:srgbClr val="262626"/>
                </a:solidFill>
                <a:uFill>
                  <a:solidFill>
                    <a:srgbClr val="262626"/>
                  </a:solidFill>
                </a:uFill>
              </a:rPr>
              <a:t>Body Level Four</a:t>
            </a:r>
          </a:p>
          <a:p>
            <a:pPr lvl="4">
              <a:defRPr sz="1800">
                <a:solidFill>
                  <a:srgbClr val="000000"/>
                </a:solidFill>
                <a:uFillTx/>
              </a:defRPr>
            </a:pPr>
            <a:r>
              <a:rPr sz="2400">
                <a:solidFill>
                  <a:srgbClr val="262626"/>
                </a:solidFill>
                <a:uFill>
                  <a:solidFill>
                    <a:srgbClr val="262626"/>
                  </a:solidFill>
                </a:uFill>
              </a:rPr>
              <a:t>Body Level Five</a:t>
            </a:r>
          </a:p>
        </p:txBody>
      </p:sp>
      <p:sp>
        <p:nvSpPr>
          <p:cNvPr id="32" name="Shape 32"/>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 Alternate Light Title and Content">
    <p:bg>
      <p:bgPr>
        <a:solidFill>
          <a:srgbClr val="FFFFFF"/>
        </a:solidFill>
        <a:effectLst/>
      </p:bgPr>
    </p:bg>
    <p:spTree>
      <p:nvGrpSpPr>
        <p:cNvPr id="1" name=""/>
        <p:cNvGrpSpPr/>
        <p:nvPr/>
      </p:nvGrpSpPr>
      <p:grpSpPr>
        <a:xfrm>
          <a:off x="0" y="0"/>
          <a:ext cx="0" cy="0"/>
          <a:chOff x="0" y="0"/>
          <a:chExt cx="0" cy="0"/>
        </a:xfrm>
      </p:grpSpPr>
      <p:sp>
        <p:nvSpPr>
          <p:cNvPr id="34" name="Shape 34"/>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35"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7" name="Shape 37"/>
          <p:cNvSpPr>
            <a:spLocks noGrp="1"/>
          </p:cNvSpPr>
          <p:nvPr>
            <p:ph type="body" idx="1"/>
          </p:nvPr>
        </p:nvSpPr>
        <p:spPr>
          <a:prstGeom prst="rect">
            <a:avLst/>
          </a:prstGeom>
        </p:spPr>
        <p:txBody>
          <a:bodyPr/>
          <a:lstStyle>
            <a:lvl1pPr>
              <a:defRPr>
                <a:solidFill>
                  <a:srgbClr val="404040"/>
                </a:solidFill>
                <a:uFill>
                  <a:solidFill>
                    <a:srgbClr val="404040"/>
                  </a:solidFill>
                </a:uFill>
              </a:defRPr>
            </a:lvl1pPr>
            <a:lvl2pPr>
              <a:defRPr>
                <a:solidFill>
                  <a:srgbClr val="404040"/>
                </a:solidFill>
                <a:uFill>
                  <a:solidFill>
                    <a:srgbClr val="404040"/>
                  </a:solidFill>
                </a:uFill>
              </a:defRPr>
            </a:lvl2pPr>
            <a:lvl3pPr>
              <a:defRPr>
                <a:solidFill>
                  <a:srgbClr val="404040"/>
                </a:solidFill>
                <a:uFill>
                  <a:solidFill>
                    <a:srgbClr val="404040"/>
                  </a:solidFill>
                </a:uFill>
              </a:defRPr>
            </a:lvl3pPr>
            <a:lvl4pPr>
              <a:defRPr>
                <a:solidFill>
                  <a:srgbClr val="404040"/>
                </a:solidFill>
                <a:uFill>
                  <a:solidFill>
                    <a:srgbClr val="404040"/>
                  </a:solidFill>
                </a:uFill>
              </a:defRPr>
            </a:lvl4pPr>
            <a:lvl5pPr>
              <a:defRPr>
                <a:solidFill>
                  <a:srgbClr val="404040"/>
                </a:solidFill>
                <a:uFill>
                  <a:solidFill>
                    <a:srgbClr val="404040"/>
                  </a:solidFill>
                </a:uFill>
              </a:defRPr>
            </a:lvl5pPr>
          </a:lstStyle>
          <a:p>
            <a:pPr lvl="0">
              <a:defRPr>
                <a:solidFill>
                  <a:srgbClr val="000000"/>
                </a:solidFill>
                <a:uFillTx/>
              </a:defRPr>
            </a:pPr>
            <a:r>
              <a:rPr>
                <a:solidFill>
                  <a:srgbClr val="404040"/>
                </a:solidFill>
                <a:uFill>
                  <a:solidFill>
                    <a:srgbClr val="404040"/>
                  </a:solidFill>
                </a:uFill>
              </a:rPr>
              <a:t>Body Level One</a:t>
            </a:r>
          </a:p>
          <a:p>
            <a:pPr lvl="1">
              <a:defRPr>
                <a:solidFill>
                  <a:srgbClr val="000000"/>
                </a:solidFill>
                <a:uFillTx/>
              </a:defRPr>
            </a:pPr>
            <a:r>
              <a:rPr>
                <a:solidFill>
                  <a:srgbClr val="404040"/>
                </a:solidFill>
                <a:uFill>
                  <a:solidFill>
                    <a:srgbClr val="404040"/>
                  </a:solidFill>
                </a:uFill>
              </a:rPr>
              <a:t>Body Level Two</a:t>
            </a:r>
          </a:p>
          <a:p>
            <a:pPr lvl="2">
              <a:defRPr>
                <a:solidFill>
                  <a:srgbClr val="000000"/>
                </a:solidFill>
                <a:uFillTx/>
              </a:defRPr>
            </a:pPr>
            <a:r>
              <a:rPr>
                <a:solidFill>
                  <a:srgbClr val="404040"/>
                </a:solidFill>
                <a:uFill>
                  <a:solidFill>
                    <a:srgbClr val="404040"/>
                  </a:solidFill>
                </a:uFill>
              </a:rPr>
              <a:t>Body Level Three</a:t>
            </a:r>
          </a:p>
          <a:p>
            <a:pPr lvl="3">
              <a:defRPr>
                <a:solidFill>
                  <a:srgbClr val="000000"/>
                </a:solidFill>
                <a:uFillTx/>
              </a:defRPr>
            </a:pPr>
            <a:r>
              <a:rPr>
                <a:solidFill>
                  <a:srgbClr val="404040"/>
                </a:solidFill>
                <a:uFill>
                  <a:solidFill>
                    <a:srgbClr val="404040"/>
                  </a:solidFill>
                </a:uFill>
              </a:rPr>
              <a:t>Body Level Four</a:t>
            </a:r>
          </a:p>
          <a:p>
            <a:pPr lvl="4">
              <a:defRPr>
                <a:solidFill>
                  <a:srgbClr val="000000"/>
                </a:solidFill>
                <a:uFillTx/>
              </a:defRPr>
            </a:pPr>
            <a:r>
              <a:rPr>
                <a:solidFill>
                  <a:srgbClr val="404040"/>
                </a:solidFill>
                <a:uFill>
                  <a:solidFill>
                    <a:srgbClr val="404040"/>
                  </a:solidFill>
                </a:uFill>
              </a:rPr>
              <a:t>Body Level Five</a:t>
            </a:r>
          </a:p>
        </p:txBody>
      </p:sp>
      <p:sp>
        <p:nvSpPr>
          <p:cNvPr id="38" name="Shape 38"/>
          <p:cNvSpPr>
            <a:spLocks noGrp="1"/>
          </p:cNvSpPr>
          <p:nvPr>
            <p:ph type="title"/>
          </p:nvPr>
        </p:nvSpPr>
        <p:spPr>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Section Header">
    <p:spTree>
      <p:nvGrpSpPr>
        <p:cNvPr id="1" name=""/>
        <p:cNvGrpSpPr/>
        <p:nvPr/>
      </p:nvGrpSpPr>
      <p:grpSpPr>
        <a:xfrm>
          <a:off x="0" y="0"/>
          <a:ext cx="0" cy="0"/>
          <a:chOff x="0" y="0"/>
          <a:chExt cx="0" cy="0"/>
        </a:xfrm>
      </p:grpSpPr>
      <p:sp>
        <p:nvSpPr>
          <p:cNvPr id="40" name="Shape 40"/>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41"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42" name="Shape 42"/>
          <p:cNvSpPr>
            <a:spLocks noGrp="1"/>
          </p:cNvSpPr>
          <p:nvPr>
            <p:ph type="title"/>
          </p:nvPr>
        </p:nvSpPr>
        <p:spPr>
          <a:xfrm>
            <a:off x="609600" y="4167187"/>
            <a:ext cx="6477000" cy="2690813"/>
          </a:xfrm>
          <a:prstGeom prst="rect">
            <a:avLst/>
          </a:prstGeom>
        </p:spPr>
        <p:txBody>
          <a:bodyPr anchor="t"/>
          <a:lstStyle>
            <a:lvl1pPr>
              <a:defRPr cap="all"/>
            </a:lvl1pPr>
          </a:lstStyle>
          <a:p>
            <a:pPr lvl="0">
              <a:defRPr sz="1800" b="0" cap="none">
                <a:solidFill>
                  <a:srgbClr val="000000"/>
                </a:solidFill>
                <a:uFillTx/>
              </a:defRPr>
            </a:pPr>
            <a:r>
              <a:rPr sz="4000" b="1" cap="all">
                <a:solidFill>
                  <a:srgbClr val="262626"/>
                </a:solidFill>
                <a:uFill>
                  <a:solidFill>
                    <a:srgbClr val="262626"/>
                  </a:solidFill>
                </a:uFill>
              </a:rPr>
              <a:t>Title Text</a:t>
            </a:r>
          </a:p>
        </p:txBody>
      </p:sp>
      <p:sp>
        <p:nvSpPr>
          <p:cNvPr id="43" name="Shape 43"/>
          <p:cNvSpPr>
            <a:spLocks noGrp="1"/>
          </p:cNvSpPr>
          <p:nvPr>
            <p:ph type="body" idx="1"/>
          </p:nvPr>
        </p:nvSpPr>
        <p:spPr>
          <a:xfrm>
            <a:off x="609600" y="952499"/>
            <a:ext cx="6477000" cy="3214688"/>
          </a:xfrm>
          <a:prstGeom prst="rect">
            <a:avLst/>
          </a:prstGeom>
        </p:spPr>
        <p:txBody>
          <a:bodyPr anchor="b"/>
          <a:lstStyle>
            <a:lvl1pPr>
              <a:defRPr sz="2000">
                <a:solidFill>
                  <a:srgbClr val="888888"/>
                </a:solidFill>
                <a:uFill>
                  <a:solidFill>
                    <a:srgbClr val="888888"/>
                  </a:solidFill>
                </a:uFill>
              </a:defRPr>
            </a:lvl1pPr>
            <a:lvl2pPr indent="457200">
              <a:defRPr sz="2000">
                <a:solidFill>
                  <a:srgbClr val="888888"/>
                </a:solidFill>
                <a:uFill>
                  <a:solidFill>
                    <a:srgbClr val="888888"/>
                  </a:solidFill>
                </a:uFill>
              </a:defRPr>
            </a:lvl2pPr>
            <a:lvl3pPr indent="914400">
              <a:defRPr sz="2000">
                <a:solidFill>
                  <a:srgbClr val="888888"/>
                </a:solidFill>
                <a:uFill>
                  <a:solidFill>
                    <a:srgbClr val="888888"/>
                  </a:solidFill>
                </a:uFill>
              </a:defRPr>
            </a:lvl3pPr>
            <a:lvl4pPr indent="1371600">
              <a:defRPr sz="2000">
                <a:solidFill>
                  <a:srgbClr val="888888"/>
                </a:solidFill>
                <a:uFill>
                  <a:solidFill>
                    <a:srgbClr val="888888"/>
                  </a:solidFill>
                </a:uFill>
              </a:defRPr>
            </a:lvl4pPr>
            <a:lvl5pPr indent="1828800">
              <a:defRPr sz="2000">
                <a:solidFill>
                  <a:srgbClr val="888888"/>
                </a:solidFill>
                <a:uFill>
                  <a:solidFill>
                    <a:srgbClr val="888888"/>
                  </a:solidFill>
                </a:uFill>
              </a:defRPr>
            </a:lvl5pPr>
          </a:lstStyle>
          <a:p>
            <a:pPr lvl="0">
              <a:defRPr sz="1800">
                <a:solidFill>
                  <a:srgbClr val="000000"/>
                </a:solidFill>
                <a:uFillTx/>
              </a:defRPr>
            </a:pPr>
            <a:r>
              <a:rPr sz="2000">
                <a:solidFill>
                  <a:srgbClr val="888888"/>
                </a:solidFill>
                <a:uFill>
                  <a:solidFill>
                    <a:srgbClr val="888888"/>
                  </a:solidFill>
                </a:uFill>
              </a:rPr>
              <a:t>Body Level One</a:t>
            </a:r>
          </a:p>
          <a:p>
            <a:pPr lvl="1">
              <a:defRPr sz="1800">
                <a:solidFill>
                  <a:srgbClr val="000000"/>
                </a:solidFill>
                <a:uFillTx/>
              </a:defRPr>
            </a:pPr>
            <a:r>
              <a:rPr sz="2000">
                <a:solidFill>
                  <a:srgbClr val="888888"/>
                </a:solidFill>
                <a:uFill>
                  <a:solidFill>
                    <a:srgbClr val="888888"/>
                  </a:solidFill>
                </a:uFill>
              </a:rPr>
              <a:t>Body Level Two</a:t>
            </a:r>
          </a:p>
          <a:p>
            <a:pPr lvl="2">
              <a:defRPr sz="1800">
                <a:solidFill>
                  <a:srgbClr val="000000"/>
                </a:solidFill>
                <a:uFillTx/>
              </a:defRPr>
            </a:pPr>
            <a:r>
              <a:rPr sz="2000">
                <a:solidFill>
                  <a:srgbClr val="888888"/>
                </a:solidFill>
                <a:uFill>
                  <a:solidFill>
                    <a:srgbClr val="888888"/>
                  </a:solidFill>
                </a:uFill>
              </a:rPr>
              <a:t>Body Level Three</a:t>
            </a:r>
          </a:p>
          <a:p>
            <a:pPr lvl="3">
              <a:defRPr sz="1800">
                <a:solidFill>
                  <a:srgbClr val="000000"/>
                </a:solidFill>
                <a:uFillTx/>
              </a:defRPr>
            </a:pPr>
            <a:r>
              <a:rPr sz="2000">
                <a:solidFill>
                  <a:srgbClr val="888888"/>
                </a:solidFill>
                <a:uFill>
                  <a:solidFill>
                    <a:srgbClr val="888888"/>
                  </a:solidFill>
                </a:uFill>
              </a:rPr>
              <a:t>Body Level Four</a:t>
            </a:r>
          </a:p>
          <a:p>
            <a:pPr lvl="4">
              <a:defRPr sz="1800">
                <a:solidFill>
                  <a:srgbClr val="000000"/>
                </a:solidFill>
                <a:uFillTx/>
              </a:defRPr>
            </a:pPr>
            <a:r>
              <a:rPr sz="2000">
                <a:solidFill>
                  <a:srgbClr val="888888"/>
                </a:solidFill>
                <a:uFill>
                  <a:solidFill>
                    <a:srgbClr val="888888"/>
                  </a:solidFill>
                </a:uFill>
              </a:rPr>
              <a:t>Body Level Five</a:t>
            </a:r>
          </a:p>
        </p:txBody>
      </p:sp>
      <p:sp>
        <p:nvSpPr>
          <p:cNvPr id="44" name="Shape 44"/>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Two Content">
    <p:spTree>
      <p:nvGrpSpPr>
        <p:cNvPr id="1" name=""/>
        <p:cNvGrpSpPr/>
        <p:nvPr/>
      </p:nvGrpSpPr>
      <p:grpSpPr>
        <a:xfrm>
          <a:off x="0" y="0"/>
          <a:ext cx="0" cy="0"/>
          <a:chOff x="0" y="0"/>
          <a:chExt cx="0" cy="0"/>
        </a:xfrm>
      </p:grpSpPr>
      <p:sp>
        <p:nvSpPr>
          <p:cNvPr id="46" name="Shape 46"/>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47"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48" name="Shape 48"/>
          <p:cNvSpPr>
            <a:spLocks noGrp="1"/>
          </p:cNvSpPr>
          <p:nvPr>
            <p:ph type="body" idx="1"/>
          </p:nvPr>
        </p:nvSpPr>
        <p:spPr>
          <a:xfrm>
            <a:off x="304800" y="1219200"/>
            <a:ext cx="4267200" cy="5638800"/>
          </a:xfrm>
          <a:prstGeom prst="rect">
            <a:avLst/>
          </a:prstGeom>
        </p:spPr>
        <p:txBody>
          <a:bodyPr/>
          <a:lstStyle>
            <a:lvl1pPr>
              <a:defRPr sz="2000"/>
            </a:lvl1pPr>
            <a:lvl2pPr>
              <a:defRPr sz="2000"/>
            </a:lvl2pPr>
            <a:lvl3pPr>
              <a:defRPr sz="2000"/>
            </a:lvl3pPr>
            <a:lvl4pPr>
              <a:defRPr sz="2000"/>
            </a:lvl4pPr>
            <a:lvl5pPr>
              <a:defRPr sz="2000"/>
            </a:lvl5pPr>
          </a:lstStyle>
          <a:p>
            <a:pPr lvl="0">
              <a:defRPr sz="1800">
                <a:solidFill>
                  <a:srgbClr val="000000"/>
                </a:solidFill>
                <a:uFillTx/>
              </a:defRPr>
            </a:pPr>
            <a:r>
              <a:rPr sz="2000">
                <a:solidFill>
                  <a:srgbClr val="262626"/>
                </a:solidFill>
                <a:uFill>
                  <a:solidFill>
                    <a:srgbClr val="262626"/>
                  </a:solidFill>
                </a:uFill>
              </a:rPr>
              <a:t>Body Level One</a:t>
            </a:r>
          </a:p>
          <a:p>
            <a:pPr lvl="1">
              <a:defRPr sz="1800">
                <a:solidFill>
                  <a:srgbClr val="000000"/>
                </a:solidFill>
                <a:uFillTx/>
              </a:defRPr>
            </a:pPr>
            <a:r>
              <a:rPr sz="2000">
                <a:solidFill>
                  <a:srgbClr val="262626"/>
                </a:solidFill>
                <a:uFill>
                  <a:solidFill>
                    <a:srgbClr val="262626"/>
                  </a:solidFill>
                </a:uFill>
              </a:rPr>
              <a:t>Body Level Two</a:t>
            </a:r>
          </a:p>
          <a:p>
            <a:pPr lvl="2">
              <a:defRPr sz="1800">
                <a:solidFill>
                  <a:srgbClr val="000000"/>
                </a:solidFill>
                <a:uFillTx/>
              </a:defRPr>
            </a:pPr>
            <a:r>
              <a:rPr sz="2000">
                <a:solidFill>
                  <a:srgbClr val="262626"/>
                </a:solidFill>
                <a:uFill>
                  <a:solidFill>
                    <a:srgbClr val="262626"/>
                  </a:solidFill>
                </a:uFill>
              </a:rPr>
              <a:t>Body Level Three</a:t>
            </a:r>
          </a:p>
          <a:p>
            <a:pPr lvl="3">
              <a:defRPr sz="1800">
                <a:solidFill>
                  <a:srgbClr val="000000"/>
                </a:solidFill>
                <a:uFillTx/>
              </a:defRPr>
            </a:pPr>
            <a:r>
              <a:rPr sz="2000">
                <a:solidFill>
                  <a:srgbClr val="262626"/>
                </a:solidFill>
                <a:uFill>
                  <a:solidFill>
                    <a:srgbClr val="262626"/>
                  </a:solidFill>
                </a:uFill>
              </a:rPr>
              <a:t>Body Level Four</a:t>
            </a:r>
          </a:p>
          <a:p>
            <a:pPr lvl="4">
              <a:defRPr sz="1800">
                <a:solidFill>
                  <a:srgbClr val="000000"/>
                </a:solidFill>
                <a:uFillTx/>
              </a:defRPr>
            </a:pPr>
            <a:r>
              <a:rPr sz="2000">
                <a:solidFill>
                  <a:srgbClr val="262626"/>
                </a:solidFill>
                <a:uFill>
                  <a:solidFill>
                    <a:srgbClr val="262626"/>
                  </a:solidFill>
                </a:uFill>
              </a:rPr>
              <a:t>Body Level Five</a:t>
            </a:r>
          </a:p>
        </p:txBody>
      </p:sp>
      <p:sp>
        <p:nvSpPr>
          <p:cNvPr id="49" name="Shape 49"/>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50" name="Shape 50"/>
          <p:cNvSpPr>
            <a:spLocks noGrp="1"/>
          </p:cNvSpPr>
          <p:nvPr>
            <p:ph type="title"/>
          </p:nvPr>
        </p:nvSpPr>
        <p:spPr>
          <a:xfrm>
            <a:off x="304800" y="182562"/>
            <a:ext cx="8534400" cy="1036638"/>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Comparison">
    <p:spTree>
      <p:nvGrpSpPr>
        <p:cNvPr id="1" name=""/>
        <p:cNvGrpSpPr/>
        <p:nvPr/>
      </p:nvGrpSpPr>
      <p:grpSpPr>
        <a:xfrm>
          <a:off x="0" y="0"/>
          <a:ext cx="0" cy="0"/>
          <a:chOff x="0" y="0"/>
          <a:chExt cx="0" cy="0"/>
        </a:xfrm>
      </p:grpSpPr>
      <p:sp>
        <p:nvSpPr>
          <p:cNvPr id="52" name="Shape 52"/>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53" name="media1.wm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5786437"/>
            <a:ext cx="9144000" cy="1071564"/>
          </a:xfrm>
          <a:prstGeom prst="rect">
            <a:avLst/>
          </a:prstGeom>
        </p:spPr>
      </p:pic>
      <p:sp>
        <p:nvSpPr>
          <p:cNvPr id="54" name="Shape 54"/>
          <p:cNvSpPr>
            <a:spLocks noGrp="1"/>
          </p:cNvSpPr>
          <p:nvPr>
            <p:ph type="body" idx="1"/>
          </p:nvPr>
        </p:nvSpPr>
        <p:spPr>
          <a:xfrm>
            <a:off x="304800" y="1121409"/>
            <a:ext cx="4267200" cy="737554"/>
          </a:xfrm>
          <a:prstGeom prst="rect">
            <a:avLst/>
          </a:prstGeom>
        </p:spPr>
        <p:txBody>
          <a:bodyPr anchor="b">
            <a:noAutofit/>
          </a:bodyPr>
          <a:lstStyle>
            <a:lvl1pPr>
              <a:defRPr sz="2000" b="1"/>
            </a:lvl1pPr>
            <a:lvl2pPr indent="457200">
              <a:defRPr sz="2000" b="1"/>
            </a:lvl2pPr>
            <a:lvl3pPr indent="914400">
              <a:defRPr sz="2000" b="1"/>
            </a:lvl3pPr>
            <a:lvl4pPr indent="1371600">
              <a:defRPr sz="2000" b="1"/>
            </a:lvl4pPr>
            <a:lvl5pPr indent="1828800">
              <a:defRPr sz="2000" b="1"/>
            </a:lvl5pPr>
          </a:lstStyle>
          <a:p>
            <a:pPr lvl="0">
              <a:defRPr sz="1800" b="0">
                <a:solidFill>
                  <a:srgbClr val="000000"/>
                </a:solidFill>
                <a:uFillTx/>
              </a:defRPr>
            </a:pPr>
            <a:r>
              <a:rPr sz="2000" b="1">
                <a:solidFill>
                  <a:srgbClr val="262626"/>
                </a:solidFill>
                <a:uFill>
                  <a:solidFill>
                    <a:srgbClr val="262626"/>
                  </a:solidFill>
                </a:uFill>
              </a:rPr>
              <a:t>Body Level One</a:t>
            </a:r>
          </a:p>
          <a:p>
            <a:pPr lvl="1">
              <a:defRPr sz="1800" b="0">
                <a:solidFill>
                  <a:srgbClr val="000000"/>
                </a:solidFill>
                <a:uFillTx/>
              </a:defRPr>
            </a:pPr>
            <a:r>
              <a:rPr sz="2000" b="1">
                <a:solidFill>
                  <a:srgbClr val="262626"/>
                </a:solidFill>
                <a:uFill>
                  <a:solidFill>
                    <a:srgbClr val="262626"/>
                  </a:solidFill>
                </a:uFill>
              </a:rPr>
              <a:t>Body Level Two</a:t>
            </a:r>
          </a:p>
          <a:p>
            <a:pPr lvl="2">
              <a:defRPr sz="1800" b="0">
                <a:solidFill>
                  <a:srgbClr val="000000"/>
                </a:solidFill>
                <a:uFillTx/>
              </a:defRPr>
            </a:pPr>
            <a:r>
              <a:rPr sz="2000" b="1">
                <a:solidFill>
                  <a:srgbClr val="262626"/>
                </a:solidFill>
                <a:uFill>
                  <a:solidFill>
                    <a:srgbClr val="262626"/>
                  </a:solidFill>
                </a:uFill>
              </a:rPr>
              <a:t>Body Level Three</a:t>
            </a:r>
          </a:p>
          <a:p>
            <a:pPr lvl="3">
              <a:defRPr sz="1800" b="0">
                <a:solidFill>
                  <a:srgbClr val="000000"/>
                </a:solidFill>
                <a:uFillTx/>
              </a:defRPr>
            </a:pPr>
            <a:r>
              <a:rPr sz="2000" b="1">
                <a:solidFill>
                  <a:srgbClr val="262626"/>
                </a:solidFill>
                <a:uFill>
                  <a:solidFill>
                    <a:srgbClr val="262626"/>
                  </a:solidFill>
                </a:uFill>
              </a:rPr>
              <a:t>Body Level Four</a:t>
            </a:r>
          </a:p>
          <a:p>
            <a:pPr lvl="4">
              <a:defRPr sz="1800" b="0">
                <a:solidFill>
                  <a:srgbClr val="000000"/>
                </a:solidFill>
                <a:uFillTx/>
              </a:defRPr>
            </a:pPr>
            <a:r>
              <a:rPr sz="2000" b="1">
                <a:solidFill>
                  <a:srgbClr val="262626"/>
                </a:solidFill>
                <a:uFill>
                  <a:solidFill>
                    <a:srgbClr val="262626"/>
                  </a:solidFill>
                </a:uFill>
              </a:rPr>
              <a:t>Body Level Five</a:t>
            </a:r>
          </a:p>
        </p:txBody>
      </p:sp>
      <p:sp>
        <p:nvSpPr>
          <p:cNvPr id="55" name="Shape 55"/>
          <p:cNvSpPr>
            <a:spLocks noGrp="1"/>
          </p:cNvSpPr>
          <p:nvPr>
            <p:ph type="sldNum" sz="quarter" idx="2"/>
          </p:nvPr>
        </p:nvSpPr>
        <p:spPr>
          <a:xfrm>
            <a:off x="6553200" y="6356350"/>
            <a:ext cx="2133600" cy="370840"/>
          </a:xfrm>
          <a:prstGeom prst="rect">
            <a:avLst/>
          </a:prstGeom>
        </p:spPr>
        <p:txBody>
          <a:bodyPr anchor="t"/>
          <a:lstStyle>
            <a:lvl1pPr algn="l">
              <a:defRPr sz="1800">
                <a:solidFill>
                  <a:srgbClr val="000000"/>
                </a:solidFill>
                <a:uFill>
                  <a:solidFill>
                    <a:srgbClr val="000000"/>
                  </a:solidFill>
                </a:uFill>
              </a:defRPr>
            </a:lvl1pPr>
          </a:lstStyle>
          <a:p>
            <a:pPr lvl="0"/>
            <a:fld id="{86CB4B4D-7CA3-9044-876B-883B54F8677D}" type="slidenum">
              <a:t>‹#›</a:t>
            </a:fld>
            <a:endParaRPr/>
          </a:p>
        </p:txBody>
      </p:sp>
      <p:sp>
        <p:nvSpPr>
          <p:cNvPr id="56" name="Shape 56"/>
          <p:cNvSpPr>
            <a:spLocks noGrp="1"/>
          </p:cNvSpPr>
          <p:nvPr>
            <p:ph type="title"/>
          </p:nvPr>
        </p:nvSpPr>
        <p:spPr>
          <a:xfrm>
            <a:off x="304800" y="280352"/>
            <a:ext cx="8534400" cy="841058"/>
          </a:xfrm>
          <a:prstGeom prst="rect">
            <a:avLst/>
          </a:prstGeom>
        </p:spPr>
        <p:txBody>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microsoft.com/office/2007/relationships/media" Target="../media/media1.mp4"/><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ideo" Target="../media/media1.mp4"/><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9999"/>
            </a:gs>
            <a:gs pos="68000">
              <a:srgbClr val="DAE7F6"/>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a:off x="0" y="5776569"/>
            <a:ext cx="9144000" cy="1"/>
          </a:xfrm>
          <a:prstGeom prst="line">
            <a:avLst/>
          </a:prstGeom>
          <a:ln w="22225">
            <a:solidFill>
              <a:srgbClr val="234E63"/>
            </a:solidFill>
            <a:round/>
          </a:ln>
        </p:spPr>
        <p:txBody>
          <a:bodyPr lIns="0" tIns="0" rIns="0" bIns="0"/>
          <a:lstStyle/>
          <a:p>
            <a:pPr lvl="0" defTabSz="457200">
              <a:defRPr sz="1200">
                <a:uFillTx/>
                <a:latin typeface="+mj-lt"/>
                <a:ea typeface="+mj-ea"/>
                <a:cs typeface="+mj-cs"/>
                <a:sym typeface="Helvetica"/>
              </a:defRPr>
            </a:pPr>
            <a:endParaRPr/>
          </a:p>
        </p:txBody>
      </p:sp>
      <p:pic>
        <p:nvPicPr>
          <p:cNvPr id="3" name="media1.wmv"/>
          <p:cNvPicPr/>
          <p:nvPr>
            <a:videoFile r:link="rId40"/>
            <p:extLst>
              <p:ext uri="{DAA4B4D4-6D71-4841-9C94-3DE7FCFB9230}">
                <p14:media xmlns:p14="http://schemas.microsoft.com/office/powerpoint/2010/main" r:embed="rId39"/>
              </p:ext>
            </p:extLst>
          </p:nvPr>
        </p:nvPicPr>
        <p:blipFill>
          <a:blip r:embed="rId41">
            <a:extLst/>
          </a:blip>
          <a:stretch>
            <a:fillRect/>
          </a:stretch>
        </p:blipFill>
        <p:spPr>
          <a:xfrm>
            <a:off x="0" y="5786437"/>
            <a:ext cx="9144000" cy="1071564"/>
          </a:xfrm>
          <a:prstGeom prst="rect">
            <a:avLst/>
          </a:prstGeom>
        </p:spPr>
      </p:pic>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uFill>
                  <a:solidFill>
                    <a:srgbClr val="888888"/>
                  </a:solidFill>
                </a:uFill>
              </a:defRPr>
            </a:lvl1pPr>
          </a:lstStyle>
          <a:p>
            <a:pPr lvl="0"/>
            <a:fld id="{86CB4B4D-7CA3-9044-876B-883B54F8677D}" type="slidenum">
              <a:t>‹#›</a:t>
            </a:fld>
            <a:endParaRPr/>
          </a:p>
        </p:txBody>
      </p:sp>
      <p:sp>
        <p:nvSpPr>
          <p:cNvPr id="5" name="Shape 5"/>
          <p:cNvSpPr>
            <a:spLocks noGrp="1"/>
          </p:cNvSpPr>
          <p:nvPr>
            <p:ph type="body" idx="1"/>
          </p:nvPr>
        </p:nvSpPr>
        <p:spPr>
          <a:xfrm>
            <a:off x="304800" y="1143000"/>
            <a:ext cx="8534400" cy="57150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a:solidFill>
                  <a:srgbClr val="000000"/>
                </a:solidFill>
                <a:uFillTx/>
              </a:defRPr>
            </a:pPr>
            <a:r>
              <a:rPr>
                <a:solidFill>
                  <a:srgbClr val="262626"/>
                </a:solidFill>
                <a:uFill>
                  <a:solidFill>
                    <a:srgbClr val="262626"/>
                  </a:solidFill>
                </a:uFill>
              </a:rPr>
              <a:t>Body Level One</a:t>
            </a:r>
          </a:p>
          <a:p>
            <a:pPr lvl="1">
              <a:defRPr>
                <a:solidFill>
                  <a:srgbClr val="000000"/>
                </a:solidFill>
                <a:uFillTx/>
              </a:defRPr>
            </a:pPr>
            <a:r>
              <a:rPr>
                <a:solidFill>
                  <a:srgbClr val="262626"/>
                </a:solidFill>
                <a:uFill>
                  <a:solidFill>
                    <a:srgbClr val="262626"/>
                  </a:solidFill>
                </a:uFill>
              </a:rPr>
              <a:t>Body Level Two</a:t>
            </a:r>
          </a:p>
          <a:p>
            <a:pPr lvl="2">
              <a:defRPr>
                <a:solidFill>
                  <a:srgbClr val="000000"/>
                </a:solidFill>
                <a:uFillTx/>
              </a:defRPr>
            </a:pPr>
            <a:r>
              <a:rPr>
                <a:solidFill>
                  <a:srgbClr val="262626"/>
                </a:solidFill>
                <a:uFill>
                  <a:solidFill>
                    <a:srgbClr val="262626"/>
                  </a:solidFill>
                </a:uFill>
              </a:rPr>
              <a:t>Body Level Three</a:t>
            </a:r>
          </a:p>
          <a:p>
            <a:pPr lvl="3">
              <a:defRPr>
                <a:solidFill>
                  <a:srgbClr val="000000"/>
                </a:solidFill>
                <a:uFillTx/>
              </a:defRPr>
            </a:pPr>
            <a:r>
              <a:rPr>
                <a:solidFill>
                  <a:srgbClr val="262626"/>
                </a:solidFill>
                <a:uFill>
                  <a:solidFill>
                    <a:srgbClr val="262626"/>
                  </a:solidFill>
                </a:uFill>
              </a:rPr>
              <a:t>Body Level Four</a:t>
            </a:r>
          </a:p>
          <a:p>
            <a:pPr lvl="4">
              <a:defRPr>
                <a:solidFill>
                  <a:srgbClr val="000000"/>
                </a:solidFill>
                <a:uFillTx/>
              </a:defRPr>
            </a:pPr>
            <a:r>
              <a:rPr>
                <a:solidFill>
                  <a:srgbClr val="262626"/>
                </a:solidFill>
                <a:uFill>
                  <a:solidFill>
                    <a:srgbClr val="262626"/>
                  </a:solidFill>
                </a:uFill>
              </a:rPr>
              <a:t>Body Level Five</a:t>
            </a:r>
          </a:p>
        </p:txBody>
      </p:sp>
      <p:sp>
        <p:nvSpPr>
          <p:cNvPr id="6" name="Shape 6"/>
          <p:cNvSpPr>
            <a:spLocks noGrp="1"/>
          </p:cNvSpPr>
          <p:nvPr>
            <p:ph type="title"/>
          </p:nvPr>
        </p:nvSpPr>
        <p:spPr>
          <a:xfrm>
            <a:off x="304800" y="258762"/>
            <a:ext cx="8534400" cy="88423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b="0">
                <a:solidFill>
                  <a:srgbClr val="000000"/>
                </a:solidFill>
                <a:uFillTx/>
              </a:defRPr>
            </a:pPr>
            <a:r>
              <a:rPr sz="4000" b="1">
                <a:solidFill>
                  <a:srgbClr val="262626"/>
                </a:solidFill>
                <a:uFill>
                  <a:solidFill>
                    <a:srgbClr val="262626"/>
                  </a:solidFill>
                </a:u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ransition spd="med"/>
  <p:txStyles>
    <p:titleStyle>
      <a:lvl1pPr>
        <a:defRPr sz="4000" b="1">
          <a:solidFill>
            <a:srgbClr val="262626"/>
          </a:solidFill>
          <a:uFill>
            <a:solidFill>
              <a:srgbClr val="262626"/>
            </a:solidFill>
          </a:uFill>
          <a:latin typeface="+mn-lt"/>
          <a:ea typeface="+mn-ea"/>
          <a:cs typeface="+mn-cs"/>
          <a:sym typeface="Impact"/>
        </a:defRPr>
      </a:lvl1pPr>
      <a:lvl2pPr>
        <a:defRPr sz="4000" b="1">
          <a:solidFill>
            <a:srgbClr val="262626"/>
          </a:solidFill>
          <a:uFill>
            <a:solidFill>
              <a:srgbClr val="262626"/>
            </a:solidFill>
          </a:uFill>
          <a:latin typeface="+mn-lt"/>
          <a:ea typeface="+mn-ea"/>
          <a:cs typeface="+mn-cs"/>
          <a:sym typeface="Impact"/>
        </a:defRPr>
      </a:lvl2pPr>
      <a:lvl3pPr>
        <a:defRPr sz="4000" b="1">
          <a:solidFill>
            <a:srgbClr val="262626"/>
          </a:solidFill>
          <a:uFill>
            <a:solidFill>
              <a:srgbClr val="262626"/>
            </a:solidFill>
          </a:uFill>
          <a:latin typeface="+mn-lt"/>
          <a:ea typeface="+mn-ea"/>
          <a:cs typeface="+mn-cs"/>
          <a:sym typeface="Impact"/>
        </a:defRPr>
      </a:lvl3pPr>
      <a:lvl4pPr>
        <a:defRPr sz="4000" b="1">
          <a:solidFill>
            <a:srgbClr val="262626"/>
          </a:solidFill>
          <a:uFill>
            <a:solidFill>
              <a:srgbClr val="262626"/>
            </a:solidFill>
          </a:uFill>
          <a:latin typeface="+mn-lt"/>
          <a:ea typeface="+mn-ea"/>
          <a:cs typeface="+mn-cs"/>
          <a:sym typeface="Impact"/>
        </a:defRPr>
      </a:lvl4pPr>
      <a:lvl5pPr>
        <a:defRPr sz="4000" b="1">
          <a:solidFill>
            <a:srgbClr val="262626"/>
          </a:solidFill>
          <a:uFill>
            <a:solidFill>
              <a:srgbClr val="262626"/>
            </a:solidFill>
          </a:uFill>
          <a:latin typeface="+mn-lt"/>
          <a:ea typeface="+mn-ea"/>
          <a:cs typeface="+mn-cs"/>
          <a:sym typeface="Impact"/>
        </a:defRPr>
      </a:lvl5pPr>
      <a:lvl6pPr>
        <a:defRPr sz="4000" b="1">
          <a:solidFill>
            <a:srgbClr val="262626"/>
          </a:solidFill>
          <a:uFill>
            <a:solidFill>
              <a:srgbClr val="262626"/>
            </a:solidFill>
          </a:uFill>
          <a:latin typeface="+mn-lt"/>
          <a:ea typeface="+mn-ea"/>
          <a:cs typeface="+mn-cs"/>
          <a:sym typeface="Impact"/>
        </a:defRPr>
      </a:lvl6pPr>
      <a:lvl7pPr>
        <a:defRPr sz="4000" b="1">
          <a:solidFill>
            <a:srgbClr val="262626"/>
          </a:solidFill>
          <a:uFill>
            <a:solidFill>
              <a:srgbClr val="262626"/>
            </a:solidFill>
          </a:uFill>
          <a:latin typeface="+mn-lt"/>
          <a:ea typeface="+mn-ea"/>
          <a:cs typeface="+mn-cs"/>
          <a:sym typeface="Impact"/>
        </a:defRPr>
      </a:lvl7pPr>
      <a:lvl8pPr>
        <a:defRPr sz="4000" b="1">
          <a:solidFill>
            <a:srgbClr val="262626"/>
          </a:solidFill>
          <a:uFill>
            <a:solidFill>
              <a:srgbClr val="262626"/>
            </a:solidFill>
          </a:uFill>
          <a:latin typeface="+mn-lt"/>
          <a:ea typeface="+mn-ea"/>
          <a:cs typeface="+mn-cs"/>
          <a:sym typeface="Impact"/>
        </a:defRPr>
      </a:lvl8pPr>
      <a:lvl9pPr>
        <a:defRPr sz="4000" b="1">
          <a:solidFill>
            <a:srgbClr val="262626"/>
          </a:solidFill>
          <a:uFill>
            <a:solidFill>
              <a:srgbClr val="262626"/>
            </a:solidFill>
          </a:uFill>
          <a:latin typeface="+mn-lt"/>
          <a:ea typeface="+mn-ea"/>
          <a:cs typeface="+mn-cs"/>
          <a:sym typeface="Impact"/>
        </a:defRPr>
      </a:lvl9pPr>
    </p:titleStyle>
    <p:bodyStyle>
      <a:lvl1pPr>
        <a:spcBef>
          <a:spcPts val="400"/>
        </a:spcBef>
        <a:defRPr>
          <a:solidFill>
            <a:srgbClr val="262626"/>
          </a:solidFill>
          <a:uFill>
            <a:solidFill>
              <a:srgbClr val="262626"/>
            </a:solidFill>
          </a:uFill>
          <a:latin typeface="Tahoma"/>
          <a:ea typeface="Tahoma"/>
          <a:cs typeface="Tahoma"/>
          <a:sym typeface="Tahoma"/>
        </a:defRPr>
      </a:lvl1pPr>
      <a:lvl2pPr>
        <a:spcBef>
          <a:spcPts val="400"/>
        </a:spcBef>
        <a:defRPr>
          <a:solidFill>
            <a:srgbClr val="262626"/>
          </a:solidFill>
          <a:uFill>
            <a:solidFill>
              <a:srgbClr val="262626"/>
            </a:solidFill>
          </a:uFill>
          <a:latin typeface="Tahoma"/>
          <a:ea typeface="Tahoma"/>
          <a:cs typeface="Tahoma"/>
          <a:sym typeface="Tahoma"/>
        </a:defRPr>
      </a:lvl2pPr>
      <a:lvl3pPr>
        <a:spcBef>
          <a:spcPts val="400"/>
        </a:spcBef>
        <a:defRPr>
          <a:solidFill>
            <a:srgbClr val="262626"/>
          </a:solidFill>
          <a:uFill>
            <a:solidFill>
              <a:srgbClr val="262626"/>
            </a:solidFill>
          </a:uFill>
          <a:latin typeface="Tahoma"/>
          <a:ea typeface="Tahoma"/>
          <a:cs typeface="Tahoma"/>
          <a:sym typeface="Tahoma"/>
        </a:defRPr>
      </a:lvl3pPr>
      <a:lvl4pPr>
        <a:spcBef>
          <a:spcPts val="400"/>
        </a:spcBef>
        <a:defRPr>
          <a:solidFill>
            <a:srgbClr val="262626"/>
          </a:solidFill>
          <a:uFill>
            <a:solidFill>
              <a:srgbClr val="262626"/>
            </a:solidFill>
          </a:uFill>
          <a:latin typeface="Tahoma"/>
          <a:ea typeface="Tahoma"/>
          <a:cs typeface="Tahoma"/>
          <a:sym typeface="Tahoma"/>
        </a:defRPr>
      </a:lvl4pPr>
      <a:lvl5pPr>
        <a:spcBef>
          <a:spcPts val="400"/>
        </a:spcBef>
        <a:defRPr>
          <a:solidFill>
            <a:srgbClr val="262626"/>
          </a:solidFill>
          <a:uFill>
            <a:solidFill>
              <a:srgbClr val="262626"/>
            </a:solidFill>
          </a:uFill>
          <a:latin typeface="Tahoma"/>
          <a:ea typeface="Tahoma"/>
          <a:cs typeface="Tahoma"/>
          <a:sym typeface="Tahoma"/>
        </a:defRPr>
      </a:lvl5pPr>
      <a:lvl6pPr marL="2491739" indent="-205739">
        <a:spcBef>
          <a:spcPts val="400"/>
        </a:spcBef>
        <a:buSzPct val="100000"/>
        <a:buChar char="•"/>
        <a:defRPr>
          <a:solidFill>
            <a:srgbClr val="262626"/>
          </a:solidFill>
          <a:uFill>
            <a:solidFill>
              <a:srgbClr val="262626"/>
            </a:solidFill>
          </a:uFill>
          <a:latin typeface="Tahoma"/>
          <a:ea typeface="Tahoma"/>
          <a:cs typeface="Tahoma"/>
          <a:sym typeface="Tahoma"/>
        </a:defRPr>
      </a:lvl6pPr>
      <a:lvl7pPr marL="2948939" indent="-205739">
        <a:spcBef>
          <a:spcPts val="400"/>
        </a:spcBef>
        <a:buSzPct val="100000"/>
        <a:buChar char="•"/>
        <a:defRPr>
          <a:solidFill>
            <a:srgbClr val="262626"/>
          </a:solidFill>
          <a:uFill>
            <a:solidFill>
              <a:srgbClr val="262626"/>
            </a:solidFill>
          </a:uFill>
          <a:latin typeface="Tahoma"/>
          <a:ea typeface="Tahoma"/>
          <a:cs typeface="Tahoma"/>
          <a:sym typeface="Tahoma"/>
        </a:defRPr>
      </a:lvl7pPr>
      <a:lvl8pPr marL="3406140" indent="-205740">
        <a:spcBef>
          <a:spcPts val="400"/>
        </a:spcBef>
        <a:buSzPct val="100000"/>
        <a:buChar char="•"/>
        <a:defRPr>
          <a:solidFill>
            <a:srgbClr val="262626"/>
          </a:solidFill>
          <a:uFill>
            <a:solidFill>
              <a:srgbClr val="262626"/>
            </a:solidFill>
          </a:uFill>
          <a:latin typeface="Tahoma"/>
          <a:ea typeface="Tahoma"/>
          <a:cs typeface="Tahoma"/>
          <a:sym typeface="Tahoma"/>
        </a:defRPr>
      </a:lvl8pPr>
      <a:lvl9pPr marL="3863340" indent="-205740">
        <a:spcBef>
          <a:spcPts val="400"/>
        </a:spcBef>
        <a:buSzPct val="100000"/>
        <a:buChar char="•"/>
        <a:defRPr>
          <a:solidFill>
            <a:srgbClr val="262626"/>
          </a:solidFill>
          <a:uFill>
            <a:solidFill>
              <a:srgbClr val="262626"/>
            </a:solidFill>
          </a:uFill>
          <a:latin typeface="Tahoma"/>
          <a:ea typeface="Tahoma"/>
          <a:cs typeface="Tahoma"/>
          <a:sym typeface="Tahoma"/>
        </a:defRPr>
      </a:lvl9pPr>
    </p:bodyStyle>
    <p:otherStyle>
      <a:lvl1pPr algn="r">
        <a:defRPr sz="1200">
          <a:solidFill>
            <a:schemeClr val="tx1"/>
          </a:solidFill>
          <a:uFill>
            <a:solidFill>
              <a:srgbClr val="888888"/>
            </a:solidFill>
          </a:uFill>
          <a:latin typeface="+mn-lt"/>
          <a:ea typeface="+mn-ea"/>
          <a:cs typeface="+mn-cs"/>
          <a:sym typeface="Tahoma"/>
        </a:defRPr>
      </a:lvl1pPr>
      <a:lvl2pPr indent="457200" algn="r">
        <a:defRPr sz="1200">
          <a:solidFill>
            <a:schemeClr val="tx1"/>
          </a:solidFill>
          <a:uFill>
            <a:solidFill>
              <a:srgbClr val="888888"/>
            </a:solidFill>
          </a:uFill>
          <a:latin typeface="+mn-lt"/>
          <a:ea typeface="+mn-ea"/>
          <a:cs typeface="+mn-cs"/>
          <a:sym typeface="Tahoma"/>
        </a:defRPr>
      </a:lvl2pPr>
      <a:lvl3pPr indent="914400" algn="r">
        <a:defRPr sz="1200">
          <a:solidFill>
            <a:schemeClr val="tx1"/>
          </a:solidFill>
          <a:uFill>
            <a:solidFill>
              <a:srgbClr val="888888"/>
            </a:solidFill>
          </a:uFill>
          <a:latin typeface="+mn-lt"/>
          <a:ea typeface="+mn-ea"/>
          <a:cs typeface="+mn-cs"/>
          <a:sym typeface="Tahoma"/>
        </a:defRPr>
      </a:lvl3pPr>
      <a:lvl4pPr indent="1371600" algn="r">
        <a:defRPr sz="1200">
          <a:solidFill>
            <a:schemeClr val="tx1"/>
          </a:solidFill>
          <a:uFill>
            <a:solidFill>
              <a:srgbClr val="888888"/>
            </a:solidFill>
          </a:uFill>
          <a:latin typeface="+mn-lt"/>
          <a:ea typeface="+mn-ea"/>
          <a:cs typeface="+mn-cs"/>
          <a:sym typeface="Tahoma"/>
        </a:defRPr>
      </a:lvl4pPr>
      <a:lvl5pPr indent="1828800" algn="r">
        <a:defRPr sz="1200">
          <a:solidFill>
            <a:schemeClr val="tx1"/>
          </a:solidFill>
          <a:uFill>
            <a:solidFill>
              <a:srgbClr val="888888"/>
            </a:solidFill>
          </a:uFill>
          <a:latin typeface="+mn-lt"/>
          <a:ea typeface="+mn-ea"/>
          <a:cs typeface="+mn-cs"/>
          <a:sym typeface="Tahoma"/>
        </a:defRPr>
      </a:lvl5pPr>
      <a:lvl6pPr indent="2286000" algn="r">
        <a:defRPr sz="1200">
          <a:solidFill>
            <a:schemeClr val="tx1"/>
          </a:solidFill>
          <a:uFill>
            <a:solidFill>
              <a:srgbClr val="888888"/>
            </a:solidFill>
          </a:uFill>
          <a:latin typeface="+mn-lt"/>
          <a:ea typeface="+mn-ea"/>
          <a:cs typeface="+mn-cs"/>
          <a:sym typeface="Tahoma"/>
        </a:defRPr>
      </a:lvl6pPr>
      <a:lvl7pPr indent="2743200" algn="r">
        <a:defRPr sz="1200">
          <a:solidFill>
            <a:schemeClr val="tx1"/>
          </a:solidFill>
          <a:uFill>
            <a:solidFill>
              <a:srgbClr val="888888"/>
            </a:solidFill>
          </a:uFill>
          <a:latin typeface="+mn-lt"/>
          <a:ea typeface="+mn-ea"/>
          <a:cs typeface="+mn-cs"/>
          <a:sym typeface="Tahoma"/>
        </a:defRPr>
      </a:lvl7pPr>
      <a:lvl8pPr indent="3200400" algn="r">
        <a:defRPr sz="1200">
          <a:solidFill>
            <a:schemeClr val="tx1"/>
          </a:solidFill>
          <a:uFill>
            <a:solidFill>
              <a:srgbClr val="888888"/>
            </a:solidFill>
          </a:uFill>
          <a:latin typeface="+mn-lt"/>
          <a:ea typeface="+mn-ea"/>
          <a:cs typeface="+mn-cs"/>
          <a:sym typeface="Tahoma"/>
        </a:defRPr>
      </a:lvl8pPr>
      <a:lvl9pPr indent="3657600" algn="r">
        <a:defRPr sz="1200">
          <a:solidFill>
            <a:schemeClr val="tx1"/>
          </a:solidFill>
          <a:uFill>
            <a:solidFill>
              <a:srgbClr val="888888"/>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7.jpeg"/><Relationship Id="rId11" Type="http://schemas.openxmlformats.org/officeDocument/2006/relationships/image" Target="../media/image11.png"/><Relationship Id="rId5" Type="http://schemas.openxmlformats.org/officeDocument/2006/relationships/image" Target="../media/image36.jpeg"/><Relationship Id="rId10" Type="http://schemas.openxmlformats.org/officeDocument/2006/relationships/image" Target="../media/image9.png"/><Relationship Id="rId4" Type="http://schemas.openxmlformats.org/officeDocument/2006/relationships/image" Target="../media/image3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sales@illcap.com.hk" TargetMode="External"/><Relationship Id="rId7" Type="http://schemas.openxmlformats.org/officeDocument/2006/relationships/image" Target="../media/image39.jpeg"/><Relationship Id="rId2" Type="http://schemas.openxmlformats.org/officeDocument/2006/relationships/hyperlink" Target="mailto:sales@illcap.com" TargetMode="External"/><Relationship Id="rId1" Type="http://schemas.openxmlformats.org/officeDocument/2006/relationships/slideLayout" Target="../slideLayouts/slideLayout8.xml"/><Relationship Id="rId6" Type="http://schemas.openxmlformats.org/officeDocument/2006/relationships/image" Target="../media/image63.gif"/><Relationship Id="rId5" Type="http://schemas.openxmlformats.org/officeDocument/2006/relationships/image" Target="../media/image62.png"/><Relationship Id="rId4" Type="http://schemas.openxmlformats.org/officeDocument/2006/relationships/hyperlink" Target="http://www.illinoiscapacitor.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9.jpeg"/><Relationship Id="rId4" Type="http://schemas.openxmlformats.org/officeDocument/2006/relationships/image" Target="../media/image10.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comments" Target="../comments/comment1.xml"/><Relationship Id="rId4" Type="http://schemas.openxmlformats.org/officeDocument/2006/relationships/image" Target="../media/image9.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normAutofit fontScale="90000"/>
          </a:bodyPr>
          <a:lstStyle/>
          <a:p>
            <a:pPr lvl="0">
              <a:defRPr sz="1800" b="0">
                <a:solidFill>
                  <a:srgbClr val="000000"/>
                </a:solidFill>
                <a:effectLst/>
                <a:uFillTx/>
              </a:defRPr>
            </a:pPr>
            <a:r>
              <a:rPr lang="en-US" sz="5400" b="1" dirty="0" smtClean="0">
                <a:solidFill>
                  <a:srgbClr val="FFFFFF"/>
                </a:solidFill>
                <a:effectLst>
                  <a:outerShdw blurRad="50800" dist="38100" dir="2700000" rotWithShape="0">
                    <a:srgbClr val="000000">
                      <a:alpha val="40000"/>
                    </a:srgbClr>
                  </a:outerShdw>
                </a:effectLst>
                <a:uFill>
                  <a:solidFill>
                    <a:srgbClr val="FFFFFF"/>
                  </a:solidFill>
                </a:uFill>
              </a:rPr>
              <a:t>CDE-</a:t>
            </a:r>
            <a:r>
              <a:rPr sz="5400" b="1" dirty="0" smtClean="0">
                <a:solidFill>
                  <a:srgbClr val="FFFFFF"/>
                </a:solidFill>
                <a:effectLst>
                  <a:outerShdw blurRad="50800" dist="38100" dir="2700000" rotWithShape="0">
                    <a:srgbClr val="000000">
                      <a:alpha val="40000"/>
                    </a:srgbClr>
                  </a:outerShdw>
                </a:effectLst>
                <a:uFill>
                  <a:solidFill>
                    <a:srgbClr val="FFFFFF"/>
                  </a:solidFill>
                </a:uFill>
              </a:rPr>
              <a:t>ILLINOIS</a:t>
            </a:r>
            <a:r>
              <a:rPr sz="5400" b="1" dirty="0" smtClean="0">
                <a:solidFill>
                  <a:srgbClr val="F79646"/>
                </a:solidFill>
                <a:effectLst>
                  <a:outerShdw blurRad="50800" dist="38100" dir="2700000" rotWithShape="0">
                    <a:srgbClr val="000000">
                      <a:alpha val="40000"/>
                    </a:srgbClr>
                  </a:outerShdw>
                </a:effectLst>
                <a:uFill>
                  <a:solidFill>
                    <a:srgbClr val="F79646"/>
                  </a:solidFill>
                </a:uFill>
              </a:rPr>
              <a:t> CAPACITO</a:t>
            </a:r>
            <a:r>
              <a:rPr lang="en-US" sz="5400" dirty="0">
                <a:solidFill>
                  <a:srgbClr val="F79646"/>
                </a:solidFill>
                <a:uFill>
                  <a:solidFill>
                    <a:srgbClr val="F79646"/>
                  </a:solidFill>
                </a:uFill>
              </a:rPr>
              <a:t>R</a:t>
            </a:r>
            <a:r>
              <a:rPr lang="en-US" sz="5400" b="1" dirty="0" smtClean="0">
                <a:solidFill>
                  <a:srgbClr val="F79646"/>
                </a:solidFill>
                <a:effectLst>
                  <a:outerShdw blurRad="50800" dist="38100" dir="2700000" rotWithShape="0">
                    <a:srgbClr val="000000">
                      <a:alpha val="40000"/>
                    </a:srgbClr>
                  </a:outerShdw>
                </a:effectLst>
                <a:uFill>
                  <a:solidFill>
                    <a:srgbClr val="F79646"/>
                  </a:solidFill>
                </a:uFill>
              </a:rPr>
              <a:t/>
            </a:r>
            <a:br>
              <a:rPr lang="en-US" sz="5400" b="1" dirty="0" smtClean="0">
                <a:solidFill>
                  <a:srgbClr val="F79646"/>
                </a:solidFill>
                <a:effectLst>
                  <a:outerShdw blurRad="50800" dist="38100" dir="2700000" rotWithShape="0">
                    <a:srgbClr val="000000">
                      <a:alpha val="40000"/>
                    </a:srgbClr>
                  </a:outerShdw>
                </a:effectLst>
                <a:uFill>
                  <a:solidFill>
                    <a:srgbClr val="F79646"/>
                  </a:solidFill>
                </a:uFill>
              </a:rPr>
            </a:br>
            <a:endParaRPr sz="5400" b="1" dirty="0">
              <a:solidFill>
                <a:srgbClr val="F79646"/>
              </a:solidFill>
              <a:effectLst>
                <a:outerShdw blurRad="50800" dist="38100" dir="2700000" rotWithShape="0">
                  <a:srgbClr val="000000">
                    <a:alpha val="40000"/>
                  </a:srgbClr>
                </a:outerShdw>
              </a:effectLst>
              <a:uFill>
                <a:solidFill>
                  <a:srgbClr val="F79646"/>
                </a:solidFill>
              </a:uFill>
            </a:endParaRPr>
          </a:p>
        </p:txBody>
      </p:sp>
      <p:sp>
        <p:nvSpPr>
          <p:cNvPr id="207" name="Shape 207"/>
          <p:cNvSpPr>
            <a:spLocks noGrp="1"/>
          </p:cNvSpPr>
          <p:nvPr>
            <p:ph type="body" idx="1"/>
          </p:nvPr>
        </p:nvSpPr>
        <p:spPr>
          <a:xfrm>
            <a:off x="685800" y="1992086"/>
            <a:ext cx="7772400" cy="979714"/>
          </a:xfrm>
          <a:prstGeom prst="rect">
            <a:avLst/>
          </a:prstGeom>
        </p:spPr>
        <p:txBody>
          <a:bodyPr>
            <a:normAutofit/>
          </a:bodyPr>
          <a:lstStyle>
            <a:lvl1pPr defTabSz="795527">
              <a:spcBef>
                <a:spcPts val="900"/>
              </a:spcBef>
              <a:defRPr sz="3828"/>
            </a:lvl1pPr>
          </a:lstStyle>
          <a:p>
            <a:pPr lvl="0">
              <a:defRPr sz="1800">
                <a:solidFill>
                  <a:srgbClr val="000000"/>
                </a:solidFill>
                <a:uFillTx/>
              </a:defRPr>
            </a:pPr>
            <a:r>
              <a:rPr lang="en-US" sz="3828" dirty="0" smtClean="0">
                <a:solidFill>
                  <a:srgbClr val="FFFFFF"/>
                </a:solidFill>
                <a:uFill>
                  <a:solidFill>
                    <a:srgbClr val="FFFFFF"/>
                  </a:solidFill>
                </a:uFill>
              </a:rPr>
              <a:t>North America Rep </a:t>
            </a:r>
            <a:r>
              <a:rPr sz="3828" dirty="0" smtClean="0">
                <a:solidFill>
                  <a:srgbClr val="FFFFFF"/>
                </a:solidFill>
                <a:uFill>
                  <a:solidFill>
                    <a:srgbClr val="FFFFFF"/>
                  </a:solidFill>
                </a:uFill>
              </a:rPr>
              <a:t>Presentation</a:t>
            </a:r>
            <a:endParaRPr lang="en-US" sz="3828" dirty="0" smtClean="0">
              <a:solidFill>
                <a:srgbClr val="FFFFFF"/>
              </a:solidFill>
              <a:uFill>
                <a:solidFill>
                  <a:srgbClr val="FFFFFF"/>
                </a:solidFill>
              </a:uFill>
            </a:endParaRPr>
          </a:p>
          <a:p>
            <a:pPr lvl="0">
              <a:defRPr sz="1800">
                <a:solidFill>
                  <a:srgbClr val="000000"/>
                </a:solidFill>
                <a:uFillTx/>
              </a:defRPr>
            </a:pPr>
            <a:endParaRPr lang="en-US" dirty="0"/>
          </a:p>
          <a:p>
            <a:pPr lvl="0">
              <a:defRPr sz="1800">
                <a:solidFill>
                  <a:srgbClr val="000000"/>
                </a:solidFill>
                <a:uFillTx/>
              </a:defRPr>
            </a:pPr>
            <a:endParaRPr sz="3828" dirty="0">
              <a:solidFill>
                <a:srgbClr val="FFFFFF"/>
              </a:solidFill>
              <a:uFill>
                <a:solidFill>
                  <a:srgbClr val="FFFFFF"/>
                </a:solidFill>
              </a:u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820886"/>
            <a:ext cx="2857500" cy="142875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2400" dirty="0" smtClean="0"/>
              <a:t>~ 50% of Sales goes through Distribution in N. A.</a:t>
            </a:r>
          </a:p>
          <a:p>
            <a:endParaRPr lang="en-US" sz="2400" dirty="0"/>
          </a:p>
          <a:p>
            <a:r>
              <a:rPr lang="en-US" sz="2400" dirty="0" smtClean="0"/>
              <a:t>~ 25% of Sales goes through Distribution Internationally</a:t>
            </a:r>
          </a:p>
          <a:p>
            <a:endParaRPr lang="en-US" sz="2400" dirty="0"/>
          </a:p>
          <a:p>
            <a:r>
              <a:rPr lang="en-US" sz="2400" dirty="0" smtClean="0"/>
              <a:t>~ 60% of Sales is in Aluminum Electrolytic Types</a:t>
            </a:r>
          </a:p>
          <a:p>
            <a:endParaRPr lang="en-US" sz="2400" dirty="0"/>
          </a:p>
          <a:p>
            <a:r>
              <a:rPr lang="en-US" sz="2400" dirty="0" smtClean="0"/>
              <a:t>~ 32% of Sales is in Film Types, PP and PE</a:t>
            </a:r>
          </a:p>
          <a:p>
            <a:endParaRPr lang="en-US" sz="2400" dirty="0"/>
          </a:p>
          <a:p>
            <a:r>
              <a:rPr lang="en-US" sz="2400" dirty="0" smtClean="0"/>
              <a:t>~ 8% of Sales is in Super Capacitors and Modules</a:t>
            </a:r>
          </a:p>
          <a:p>
            <a:endParaRPr lang="en-US" sz="2400" dirty="0"/>
          </a:p>
          <a:p>
            <a:r>
              <a:rPr lang="en-US" sz="2400" dirty="0" smtClean="0"/>
              <a:t>~ 35-40% of all sales Globally are Custom or Semi-Custom</a:t>
            </a:r>
            <a:endParaRPr lang="en-US" sz="2400" dirty="0"/>
          </a:p>
        </p:txBody>
      </p:sp>
      <p:sp>
        <p:nvSpPr>
          <p:cNvPr id="3" name="Title 2"/>
          <p:cNvSpPr>
            <a:spLocks noGrp="1"/>
          </p:cNvSpPr>
          <p:nvPr>
            <p:ph type="title"/>
          </p:nvPr>
        </p:nvSpPr>
        <p:spPr/>
        <p:txBody>
          <a:bodyPr/>
          <a:lstStyle/>
          <a:p>
            <a:r>
              <a:rPr lang="en-US" dirty="0" smtClean="0"/>
              <a:t>Illinois Capacitor  Sales</a:t>
            </a:r>
            <a:endParaRPr lang="en-US" dirty="0"/>
          </a:p>
        </p:txBody>
      </p:sp>
    </p:spTree>
    <p:extLst>
      <p:ext uri="{BB962C8B-B14F-4D97-AF65-F5344CB8AC3E}">
        <p14:creationId xmlns:p14="http://schemas.microsoft.com/office/powerpoint/2010/main" val="4484154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34.jpg"/>
          <p:cNvPicPr/>
          <p:nvPr/>
        </p:nvPicPr>
        <p:blipFill>
          <a:blip r:embed="rId3">
            <a:extLst/>
          </a:blip>
          <a:stretch>
            <a:fillRect/>
          </a:stretch>
        </p:blipFill>
        <p:spPr>
          <a:xfrm>
            <a:off x="6506575" y="2401399"/>
            <a:ext cx="2505075" cy="660688"/>
          </a:xfrm>
          <a:prstGeom prst="rect">
            <a:avLst/>
          </a:prstGeom>
          <a:ln w="12700">
            <a:miter lim="400000"/>
          </a:ln>
        </p:spPr>
      </p:pic>
      <p:sp>
        <p:nvSpPr>
          <p:cNvPr id="297" name="Shape 297"/>
          <p:cNvSpPr>
            <a:spLocks noGrp="1"/>
          </p:cNvSpPr>
          <p:nvPr>
            <p:ph type="sldNum" sz="quarter" idx="2"/>
          </p:nvPr>
        </p:nvSpPr>
        <p:spPr>
          <a:xfrm>
            <a:off x="6553200" y="6356350"/>
            <a:ext cx="2133600" cy="350662"/>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latin typeface="Arial"/>
                <a:ea typeface="Arial"/>
                <a:cs typeface="Arial"/>
                <a:sym typeface="Arial"/>
              </a:defRPr>
            </a:lvl1pPr>
          </a:lstStyle>
          <a:p>
            <a:pPr lvl="0">
              <a:defRPr>
                <a:uFillTx/>
              </a:defRPr>
            </a:pPr>
            <a:fld id="{86CB4B4D-7CA3-9044-876B-883B54F8677D}" type="slidenum">
              <a:rPr>
                <a:uFill>
                  <a:solidFill/>
                </a:uFill>
              </a:rPr>
              <a:t>11</a:t>
            </a:fld>
            <a:endParaRPr dirty="0">
              <a:uFill>
                <a:solidFill/>
              </a:uFill>
            </a:endParaRPr>
          </a:p>
        </p:txBody>
      </p:sp>
      <p:sp>
        <p:nvSpPr>
          <p:cNvPr id="298" name="Shape 298"/>
          <p:cNvSpPr/>
          <p:nvPr/>
        </p:nvSpPr>
        <p:spPr>
          <a:xfrm>
            <a:off x="1605266" y="1384012"/>
            <a:ext cx="6654364"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rPr>
              <a:t>Aluminum Electrolytic Capacitor</a:t>
            </a:r>
          </a:p>
        </p:txBody>
      </p:sp>
      <p:sp>
        <p:nvSpPr>
          <p:cNvPr id="299" name="Shape 299"/>
          <p:cNvSpPr/>
          <p:nvPr/>
        </p:nvSpPr>
        <p:spPr>
          <a:xfrm>
            <a:off x="3211470" y="3240086"/>
            <a:ext cx="3157697"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rPr>
              <a:t>Film Capacitor </a:t>
            </a:r>
          </a:p>
        </p:txBody>
      </p:sp>
      <p:sp>
        <p:nvSpPr>
          <p:cNvPr id="300" name="Shape 300"/>
          <p:cNvSpPr/>
          <p:nvPr/>
        </p:nvSpPr>
        <p:spPr>
          <a:xfrm>
            <a:off x="2655642" y="1958650"/>
            <a:ext cx="4358046"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rPr>
              <a:t>Photoflash Capacitor</a:t>
            </a:r>
          </a:p>
        </p:txBody>
      </p:sp>
      <p:sp>
        <p:nvSpPr>
          <p:cNvPr id="301" name="Shape 301"/>
          <p:cNvSpPr/>
          <p:nvPr/>
        </p:nvSpPr>
        <p:spPr>
          <a:xfrm>
            <a:off x="3110069" y="2585475"/>
            <a:ext cx="3360500"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rPr>
              <a:t>Super Capacitor</a:t>
            </a:r>
          </a:p>
        </p:txBody>
      </p:sp>
      <p:sp>
        <p:nvSpPr>
          <p:cNvPr id="302" name="Shape 302"/>
          <p:cNvSpPr/>
          <p:nvPr/>
        </p:nvSpPr>
        <p:spPr>
          <a:xfrm>
            <a:off x="2910762" y="4476458"/>
            <a:ext cx="3728007"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rPr>
              <a:t>DC Link Capacitor</a:t>
            </a:r>
          </a:p>
        </p:txBody>
      </p:sp>
      <p:sp>
        <p:nvSpPr>
          <p:cNvPr id="303" name="Shape 303"/>
          <p:cNvSpPr/>
          <p:nvPr/>
        </p:nvSpPr>
        <p:spPr>
          <a:xfrm>
            <a:off x="3653253" y="3880661"/>
            <a:ext cx="1812887"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dirty="0" err="1">
                <a:ln w="11430">
                  <a:solidFill/>
                </a:ln>
                <a:solidFill>
                  <a:srgbClr val="3D58DE"/>
                </a:solidFill>
                <a:effectLst>
                  <a:outerShdw blurRad="50800" dist="39000" dir="5460000" rotWithShape="0">
                    <a:srgbClr val="000000">
                      <a:alpha val="38000"/>
                    </a:srgbClr>
                  </a:outerShdw>
                </a:effectLst>
                <a:uFill>
                  <a:solidFill>
                    <a:srgbClr val="3D58DE"/>
                  </a:solidFill>
                </a:uFill>
              </a:rPr>
              <a:t>Snubber</a:t>
            </a:r>
            <a:endParaRPr sz="3200" b="1" dirty="0">
              <a:ln w="11430">
                <a:solidFill/>
              </a:ln>
              <a:solidFill>
                <a:srgbClr val="3D58DE"/>
              </a:solidFill>
              <a:effectLst>
                <a:outerShdw blurRad="50800" dist="39000" dir="5460000" rotWithShape="0">
                  <a:srgbClr val="000000">
                    <a:alpha val="38000"/>
                  </a:srgbClr>
                </a:outerShdw>
              </a:effectLst>
              <a:uFill>
                <a:solidFill>
                  <a:srgbClr val="3D58DE"/>
                </a:solidFill>
              </a:uFill>
            </a:endParaRPr>
          </a:p>
        </p:txBody>
      </p:sp>
      <p:sp>
        <p:nvSpPr>
          <p:cNvPr id="304" name="Shape 304"/>
          <p:cNvSpPr/>
          <p:nvPr/>
        </p:nvSpPr>
        <p:spPr>
          <a:xfrm>
            <a:off x="2656984" y="5061234"/>
            <a:ext cx="4550927"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200" b="1">
                <a:ln w="11430">
                  <a:solidFill/>
                </a:ln>
                <a:solidFill>
                  <a:srgbClr val="3D58DE"/>
                </a:solidFill>
                <a:effectLst>
                  <a:outerShdw blurRad="50800" dist="39000" dir="5460000" rotWithShape="0">
                    <a:srgbClr val="000000">
                      <a:alpha val="38000"/>
                    </a:srgbClr>
                  </a:outerShdw>
                </a:effectLst>
                <a:uFill>
                  <a:solidFill>
                    <a:srgbClr val="3D58DE"/>
                  </a:solidFill>
                </a:uFill>
              </a:defRPr>
            </a:lvl1pPr>
          </a:lstStyle>
          <a:p>
            <a:pPr lvl="0">
              <a:defRPr sz="1800" b="0">
                <a:ln w="9525">
                  <a:noFill/>
                </a:ln>
                <a:solidFill>
                  <a:srgbClr val="000000"/>
                </a:solidFill>
                <a:effectLst/>
                <a:uFillTx/>
              </a:defRPr>
            </a:pPr>
            <a:r>
              <a:rPr sz="3200" b="1">
                <a:ln w="11430">
                  <a:solidFill/>
                </a:ln>
                <a:solidFill>
                  <a:srgbClr val="3D58DE"/>
                </a:solidFill>
                <a:effectLst>
                  <a:outerShdw blurRad="50800" dist="39000" dir="5460000" rotWithShape="0">
                    <a:srgbClr val="000000">
                      <a:alpha val="38000"/>
                    </a:srgbClr>
                  </a:outerShdw>
                </a:effectLst>
                <a:uFill>
                  <a:solidFill>
                    <a:srgbClr val="3D58DE"/>
                  </a:solidFill>
                </a:uFill>
              </a:rPr>
              <a:t>Customized Capacitor</a:t>
            </a:r>
          </a:p>
        </p:txBody>
      </p:sp>
      <p:pic>
        <p:nvPicPr>
          <p:cNvPr id="305" name="image35.jpg"/>
          <p:cNvPicPr/>
          <p:nvPr/>
        </p:nvPicPr>
        <p:blipFill>
          <a:blip r:embed="rId4">
            <a:extLst/>
          </a:blip>
          <a:stretch>
            <a:fillRect/>
          </a:stretch>
        </p:blipFill>
        <p:spPr>
          <a:xfrm>
            <a:off x="7268984" y="3138404"/>
            <a:ext cx="1685030" cy="2215216"/>
          </a:xfrm>
          <a:prstGeom prst="rect">
            <a:avLst/>
          </a:prstGeom>
          <a:ln w="12700">
            <a:miter lim="400000"/>
          </a:ln>
        </p:spPr>
      </p:pic>
      <p:pic>
        <p:nvPicPr>
          <p:cNvPr id="306" name="image36.jpg"/>
          <p:cNvPicPr/>
          <p:nvPr/>
        </p:nvPicPr>
        <p:blipFill>
          <a:blip r:embed="rId5">
            <a:extLst/>
          </a:blip>
          <a:stretch>
            <a:fillRect/>
          </a:stretch>
        </p:blipFill>
        <p:spPr>
          <a:xfrm>
            <a:off x="328406" y="1968787"/>
            <a:ext cx="2267506" cy="640573"/>
          </a:xfrm>
          <a:prstGeom prst="rect">
            <a:avLst/>
          </a:prstGeom>
          <a:ln w="12700">
            <a:miter lim="400000"/>
          </a:ln>
        </p:spPr>
      </p:pic>
      <p:pic>
        <p:nvPicPr>
          <p:cNvPr id="307" name="image37.jpg"/>
          <p:cNvPicPr/>
          <p:nvPr/>
        </p:nvPicPr>
        <p:blipFill>
          <a:blip r:embed="rId6">
            <a:extLst/>
          </a:blip>
          <a:stretch>
            <a:fillRect/>
          </a:stretch>
        </p:blipFill>
        <p:spPr>
          <a:xfrm>
            <a:off x="328406" y="2877862"/>
            <a:ext cx="1881395" cy="1002800"/>
          </a:xfrm>
          <a:prstGeom prst="rect">
            <a:avLst/>
          </a:prstGeom>
          <a:ln w="12700">
            <a:miter lim="400000"/>
          </a:ln>
        </p:spPr>
      </p:pic>
      <p:pic>
        <p:nvPicPr>
          <p:cNvPr id="308" name="image38.jpg"/>
          <p:cNvPicPr/>
          <p:nvPr/>
        </p:nvPicPr>
        <p:blipFill>
          <a:blip r:embed="rId7">
            <a:extLst/>
          </a:blip>
          <a:stretch>
            <a:fillRect/>
          </a:stretch>
        </p:blipFill>
        <p:spPr>
          <a:xfrm>
            <a:off x="707554" y="4173049"/>
            <a:ext cx="1123097" cy="1315023"/>
          </a:xfrm>
          <a:prstGeom prst="rect">
            <a:avLst/>
          </a:prstGeom>
          <a:ln w="12700">
            <a:miter lim="400000"/>
          </a:ln>
        </p:spPr>
      </p:pic>
      <p:pic>
        <p:nvPicPr>
          <p:cNvPr id="309" name="image12.tif" descr="2Ld_film_box_white"/>
          <p:cNvPicPr/>
          <p:nvPr/>
        </p:nvPicPr>
        <p:blipFill>
          <a:blip r:embed="rId8">
            <a:extLst/>
          </a:blip>
          <a:stretch>
            <a:fillRect/>
          </a:stretch>
        </p:blipFill>
        <p:spPr>
          <a:xfrm>
            <a:off x="796131" y="5490560"/>
            <a:ext cx="1150938" cy="1371601"/>
          </a:xfrm>
          <a:prstGeom prst="rect">
            <a:avLst/>
          </a:prstGeom>
          <a:ln w="12700">
            <a:miter lim="400000"/>
          </a:ln>
        </p:spPr>
      </p:pic>
      <p:pic>
        <p:nvPicPr>
          <p:cNvPr id="310" name="image10.tif" descr="gold-radial"/>
          <p:cNvPicPr/>
          <p:nvPr/>
        </p:nvPicPr>
        <p:blipFill>
          <a:blip r:embed="rId9">
            <a:extLst/>
          </a:blip>
          <a:stretch>
            <a:fillRect/>
          </a:stretch>
        </p:blipFill>
        <p:spPr>
          <a:xfrm>
            <a:off x="2286000" y="5903772"/>
            <a:ext cx="1067593" cy="489745"/>
          </a:xfrm>
          <a:prstGeom prst="rect">
            <a:avLst/>
          </a:prstGeom>
          <a:ln w="12700">
            <a:miter lim="400000"/>
          </a:ln>
        </p:spPr>
      </p:pic>
      <p:pic>
        <p:nvPicPr>
          <p:cNvPr id="311" name="image9.tif" descr="snapmount_1"/>
          <p:cNvPicPr/>
          <p:nvPr/>
        </p:nvPicPr>
        <p:blipFill>
          <a:blip r:embed="rId10">
            <a:extLst/>
          </a:blip>
          <a:stretch>
            <a:fillRect/>
          </a:stretch>
        </p:blipFill>
        <p:spPr>
          <a:xfrm>
            <a:off x="3581400" y="6164426"/>
            <a:ext cx="874713" cy="609601"/>
          </a:xfrm>
          <a:prstGeom prst="rect">
            <a:avLst/>
          </a:prstGeom>
          <a:ln w="12700">
            <a:miter lim="400000"/>
          </a:ln>
        </p:spPr>
      </p:pic>
      <p:pic>
        <p:nvPicPr>
          <p:cNvPr id="312" name="image11.tif" descr="PMB-PMC"/>
          <p:cNvPicPr/>
          <p:nvPr/>
        </p:nvPicPr>
        <p:blipFill>
          <a:blip r:embed="rId11">
            <a:extLst/>
          </a:blip>
          <a:stretch>
            <a:fillRect/>
          </a:stretch>
        </p:blipFill>
        <p:spPr>
          <a:xfrm>
            <a:off x="4758973" y="5651367"/>
            <a:ext cx="965400" cy="876301"/>
          </a:xfrm>
          <a:prstGeom prst="rect">
            <a:avLst/>
          </a:prstGeom>
          <a:ln w="12700">
            <a:miter lim="400000"/>
          </a:ln>
        </p:spPr>
      </p:pic>
      <p:pic>
        <p:nvPicPr>
          <p:cNvPr id="313" name="image39.jpg"/>
          <p:cNvPicPr/>
          <p:nvPr/>
        </p:nvPicPr>
        <p:blipFill>
          <a:blip r:embed="rId12">
            <a:extLst/>
          </a:blip>
          <a:stretch>
            <a:fillRect/>
          </a:stretch>
        </p:blipFill>
        <p:spPr>
          <a:xfrm>
            <a:off x="2898587" y="231356"/>
            <a:ext cx="3538729" cy="1133857"/>
          </a:xfrm>
          <a:prstGeom prst="rect">
            <a:avLst/>
          </a:prstGeom>
          <a:ln w="12700">
            <a:miter lim="400000"/>
          </a:ln>
        </p:spPr>
      </p:pic>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838200"/>
            <a:ext cx="8229600" cy="6019800"/>
          </a:xfrm>
        </p:spPr>
        <p:txBody>
          <a:bodyPr>
            <a:normAutofit/>
          </a:bodyPr>
          <a:lstStyle/>
          <a:p>
            <a:r>
              <a:rPr lang="en-US" sz="2000" dirty="0" smtClean="0"/>
              <a:t>Radial Leaded Low Impedance Electrolytics</a:t>
            </a:r>
          </a:p>
          <a:p>
            <a:pPr marL="342900" indent="-342900">
              <a:buFont typeface="Arial" panose="020B0604020202020204" pitchFamily="34" charset="0"/>
              <a:buChar char="•"/>
            </a:pPr>
            <a:r>
              <a:rPr lang="en-US" sz="2000" dirty="0" smtClean="0"/>
              <a:t>KXM, TXK, KBM, and KFM </a:t>
            </a:r>
          </a:p>
          <a:p>
            <a:r>
              <a:rPr lang="en-US" sz="2000" dirty="0" smtClean="0"/>
              <a:t>Radial/Axial Box and Direct Mount Snubber &amp; PP Capacitors</a:t>
            </a:r>
          </a:p>
          <a:p>
            <a:pPr marL="342900" indent="-342900">
              <a:buFont typeface="Arial" panose="020B0604020202020204" pitchFamily="34" charset="0"/>
              <a:buChar char="•"/>
            </a:pPr>
            <a:r>
              <a:rPr lang="en-US" sz="2000" dirty="0" smtClean="0"/>
              <a:t>PPB/PPR, PPA, PMB/RMB, MHBS, PHC &amp; PHB</a:t>
            </a:r>
          </a:p>
          <a:p>
            <a:r>
              <a:rPr lang="en-US" sz="2000" dirty="0" smtClean="0"/>
              <a:t>Radial Box X2 for EMI </a:t>
            </a:r>
            <a:r>
              <a:rPr lang="en-US" sz="2000" dirty="0" err="1" smtClean="0"/>
              <a:t>Supression</a:t>
            </a:r>
            <a:endParaRPr lang="en-US" sz="2000" dirty="0" smtClean="0"/>
          </a:p>
          <a:p>
            <a:pPr marL="342900" indent="-342900">
              <a:buFont typeface="Arial" panose="020B0604020202020204" pitchFamily="34" charset="0"/>
              <a:buChar char="•"/>
            </a:pPr>
            <a:r>
              <a:rPr lang="en-US" sz="2000" dirty="0" smtClean="0"/>
              <a:t>MKP</a:t>
            </a:r>
          </a:p>
          <a:p>
            <a:r>
              <a:rPr lang="en-US" sz="2000" dirty="0" smtClean="0"/>
              <a:t>Aluminum Polymer </a:t>
            </a:r>
          </a:p>
          <a:p>
            <a:pPr marL="342900" indent="-342900">
              <a:buFont typeface="Arial" panose="020B0604020202020204" pitchFamily="34" charset="0"/>
              <a:buChar char="•"/>
            </a:pPr>
            <a:r>
              <a:rPr lang="en-US" sz="2000" dirty="0" smtClean="0"/>
              <a:t>AVG/ALG 125C, XMPL layered chip type, UVG/UVR SMD</a:t>
            </a:r>
          </a:p>
          <a:p>
            <a:r>
              <a:rPr lang="en-US" sz="2000" dirty="0" smtClean="0"/>
              <a:t>Aluminum Photo Flash</a:t>
            </a:r>
          </a:p>
          <a:p>
            <a:pPr marL="342900" indent="-342900">
              <a:buFont typeface="Arial" panose="020B0604020202020204" pitchFamily="34" charset="0"/>
              <a:buChar char="•"/>
            </a:pPr>
            <a:r>
              <a:rPr lang="en-US" sz="2000" dirty="0" smtClean="0"/>
              <a:t>Custom and Semi-Custom designs</a:t>
            </a:r>
          </a:p>
          <a:p>
            <a:pPr marL="342900" indent="-342900">
              <a:buFont typeface="Arial" panose="020B0604020202020204" pitchFamily="34" charset="0"/>
              <a:buChar char="•"/>
            </a:pPr>
            <a:r>
              <a:rPr lang="en-US" sz="2000" dirty="0" smtClean="0"/>
              <a:t>FSL, FSR, FSB</a:t>
            </a:r>
          </a:p>
          <a:p>
            <a:r>
              <a:rPr lang="en-US" sz="2000" dirty="0" smtClean="0"/>
              <a:t>EDLC Super Capacitor Single Cells and Modules</a:t>
            </a:r>
          </a:p>
          <a:p>
            <a:pPr marL="342900" indent="-342900">
              <a:buFont typeface="Arial" panose="020B0604020202020204" pitchFamily="34" charset="0"/>
              <a:buChar char="•"/>
            </a:pPr>
            <a:r>
              <a:rPr lang="en-US" sz="2000" dirty="0" smtClean="0"/>
              <a:t>DCN</a:t>
            </a:r>
          </a:p>
          <a:p>
            <a:pPr marL="342900" indent="-342900">
              <a:buFont typeface="Arial" panose="020B0604020202020204" pitchFamily="34" charset="0"/>
              <a:buChar char="•"/>
            </a:pPr>
            <a:r>
              <a:rPr lang="en-US" sz="2000" dirty="0" smtClean="0"/>
              <a:t>SCM</a:t>
            </a:r>
            <a:endParaRPr lang="en-US" sz="2000" dirty="0"/>
          </a:p>
        </p:txBody>
      </p:sp>
      <p:sp>
        <p:nvSpPr>
          <p:cNvPr id="3" name="Title 2"/>
          <p:cNvSpPr>
            <a:spLocks noGrp="1"/>
          </p:cNvSpPr>
          <p:nvPr>
            <p:ph type="title"/>
          </p:nvPr>
        </p:nvSpPr>
        <p:spPr>
          <a:xfrm>
            <a:off x="304800" y="0"/>
            <a:ext cx="8229600" cy="685800"/>
          </a:xfrm>
        </p:spPr>
        <p:txBody>
          <a:bodyPr>
            <a:normAutofit/>
          </a:bodyPr>
          <a:lstStyle/>
          <a:p>
            <a:r>
              <a:rPr lang="en-US" sz="2800" dirty="0" smtClean="0"/>
              <a:t>Illinois Capacitor Push Products</a:t>
            </a:r>
            <a:endParaRPr lang="en-US" sz="2800" dirty="0"/>
          </a:p>
        </p:txBody>
      </p:sp>
    </p:spTree>
    <p:extLst>
      <p:ext uri="{BB962C8B-B14F-4D97-AF65-F5344CB8AC3E}">
        <p14:creationId xmlns:p14="http://schemas.microsoft.com/office/powerpoint/2010/main" val="301060374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image40.png"/>
          <p:cNvPicPr/>
          <p:nvPr/>
        </p:nvPicPr>
        <p:blipFill>
          <a:blip r:embed="rId2">
            <a:extLst/>
          </a:blip>
          <a:stretch>
            <a:fillRect/>
          </a:stretch>
        </p:blipFill>
        <p:spPr>
          <a:xfrm>
            <a:off x="2953887" y="1878722"/>
            <a:ext cx="3186177" cy="2667001"/>
          </a:xfrm>
          <a:prstGeom prst="rect">
            <a:avLst/>
          </a:prstGeom>
          <a:ln w="12700">
            <a:miter lim="400000"/>
          </a:ln>
        </p:spPr>
      </p:pic>
      <p:pic>
        <p:nvPicPr>
          <p:cNvPr id="318" name="image41.jpg"/>
          <p:cNvPicPr/>
          <p:nvPr/>
        </p:nvPicPr>
        <p:blipFill>
          <a:blip r:embed="rId3">
            <a:extLst/>
          </a:blip>
          <a:stretch>
            <a:fillRect/>
          </a:stretch>
        </p:blipFill>
        <p:spPr>
          <a:xfrm>
            <a:off x="3568700" y="4648200"/>
            <a:ext cx="1989137" cy="1997075"/>
          </a:xfrm>
          <a:prstGeom prst="rect">
            <a:avLst/>
          </a:prstGeom>
          <a:ln w="12700">
            <a:miter lim="400000"/>
          </a:ln>
        </p:spPr>
      </p:pic>
      <p:pic>
        <p:nvPicPr>
          <p:cNvPr id="319" name="image42.jpg"/>
          <p:cNvPicPr/>
          <p:nvPr/>
        </p:nvPicPr>
        <p:blipFill>
          <a:blip r:embed="rId4">
            <a:extLst/>
          </a:blip>
          <a:stretch>
            <a:fillRect/>
          </a:stretch>
        </p:blipFill>
        <p:spPr>
          <a:xfrm>
            <a:off x="3300412" y="168618"/>
            <a:ext cx="2525713" cy="1554163"/>
          </a:xfrm>
          <a:prstGeom prst="rect">
            <a:avLst/>
          </a:prstGeom>
          <a:ln w="12700">
            <a:miter lim="400000"/>
          </a:ln>
        </p:spPr>
      </p:pic>
      <p:pic>
        <p:nvPicPr>
          <p:cNvPr id="320" name="image43.jpg"/>
          <p:cNvPicPr/>
          <p:nvPr/>
        </p:nvPicPr>
        <p:blipFill>
          <a:blip r:embed="rId5">
            <a:extLst/>
          </a:blip>
          <a:stretch>
            <a:fillRect/>
          </a:stretch>
        </p:blipFill>
        <p:spPr>
          <a:xfrm>
            <a:off x="390238" y="1101641"/>
            <a:ext cx="2395879" cy="1554163"/>
          </a:xfrm>
          <a:prstGeom prst="rect">
            <a:avLst/>
          </a:prstGeom>
          <a:ln w="12700">
            <a:miter lim="400000"/>
          </a:ln>
        </p:spPr>
      </p:pic>
      <p:pic>
        <p:nvPicPr>
          <p:cNvPr id="321" name="image44.jpg"/>
          <p:cNvPicPr/>
          <p:nvPr/>
        </p:nvPicPr>
        <p:blipFill>
          <a:blip r:embed="rId6">
            <a:extLst/>
          </a:blip>
          <a:stretch>
            <a:fillRect/>
          </a:stretch>
        </p:blipFill>
        <p:spPr>
          <a:xfrm>
            <a:off x="655636" y="3101975"/>
            <a:ext cx="1744664" cy="2330450"/>
          </a:xfrm>
          <a:prstGeom prst="rect">
            <a:avLst/>
          </a:prstGeom>
          <a:ln w="12700">
            <a:miter lim="400000"/>
          </a:ln>
        </p:spPr>
      </p:pic>
      <p:pic>
        <p:nvPicPr>
          <p:cNvPr id="322" name="image45.jpg"/>
          <p:cNvPicPr/>
          <p:nvPr/>
        </p:nvPicPr>
        <p:blipFill>
          <a:blip r:embed="rId7">
            <a:extLst/>
          </a:blip>
          <a:stretch>
            <a:fillRect/>
          </a:stretch>
        </p:blipFill>
        <p:spPr>
          <a:xfrm>
            <a:off x="6509983" y="3597242"/>
            <a:ext cx="2395879" cy="1554163"/>
          </a:xfrm>
          <a:prstGeom prst="rect">
            <a:avLst/>
          </a:prstGeom>
          <a:ln w="12700">
            <a:miter lim="400000"/>
          </a:ln>
        </p:spPr>
      </p:pic>
      <p:pic>
        <p:nvPicPr>
          <p:cNvPr id="323" name="image46.jpg"/>
          <p:cNvPicPr/>
          <p:nvPr/>
        </p:nvPicPr>
        <p:blipFill>
          <a:blip r:embed="rId8">
            <a:extLst/>
          </a:blip>
          <a:stretch>
            <a:fillRect/>
          </a:stretch>
        </p:blipFill>
        <p:spPr>
          <a:xfrm>
            <a:off x="6516674" y="1117351"/>
            <a:ext cx="2389188" cy="1574802"/>
          </a:xfrm>
          <a:prstGeom prst="rect">
            <a:avLst/>
          </a:prstGeom>
          <a:ln w="12700">
            <a:miter lim="400000"/>
          </a:ln>
        </p:spPr>
      </p:pic>
      <p:sp>
        <p:nvSpPr>
          <p:cNvPr id="324" name="Shape 324"/>
          <p:cNvSpPr/>
          <p:nvPr/>
        </p:nvSpPr>
        <p:spPr>
          <a:xfrm>
            <a:off x="2306179" y="2488948"/>
            <a:ext cx="4434703" cy="143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ln w="1905">
                  <a:solidFill/>
                </a:ln>
                <a:solidFill>
                  <a:srgbClr val="CC9D78"/>
                </a:solidFill>
                <a:uFill>
                  <a:solidFill>
                    <a:srgbClr val="CC9D78"/>
                  </a:solidFill>
                </a:uFill>
              </a:defRPr>
            </a:lvl1pPr>
          </a:lstStyle>
          <a:p>
            <a:pPr lvl="0">
              <a:defRPr sz="1800" b="0">
                <a:ln w="9525">
                  <a:noFill/>
                </a:ln>
                <a:solidFill>
                  <a:srgbClr val="000000"/>
                </a:solidFill>
                <a:uFillTx/>
              </a:defRPr>
            </a:pPr>
            <a:r>
              <a:rPr sz="4400" b="1">
                <a:ln w="1905">
                  <a:solidFill/>
                </a:ln>
                <a:solidFill>
                  <a:srgbClr val="CC9D78"/>
                </a:solidFill>
                <a:uFill>
                  <a:solidFill>
                    <a:srgbClr val="CC9D78"/>
                  </a:solidFill>
                </a:uFill>
              </a:rPr>
              <a:t>Major Applications</a:t>
            </a:r>
          </a:p>
        </p:txBody>
      </p:sp>
      <p:sp>
        <p:nvSpPr>
          <p:cNvPr id="325" name="Shape 325"/>
          <p:cNvSpPr/>
          <p:nvPr/>
        </p:nvSpPr>
        <p:spPr>
          <a:xfrm>
            <a:off x="3587235" y="6245164"/>
            <a:ext cx="1872591"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091625"/>
                </a:solidFill>
                <a:uFill>
                  <a:solidFill>
                    <a:srgbClr val="091625"/>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091625"/>
                </a:solidFill>
                <a:uFill>
                  <a:solidFill>
                    <a:srgbClr val="091625"/>
                  </a:solidFill>
                </a:uFill>
              </a:rPr>
              <a:t>Motor Control</a:t>
            </a:r>
          </a:p>
        </p:txBody>
      </p:sp>
      <p:sp>
        <p:nvSpPr>
          <p:cNvPr id="326" name="Shape 326"/>
          <p:cNvSpPr/>
          <p:nvPr/>
        </p:nvSpPr>
        <p:spPr>
          <a:xfrm>
            <a:off x="440726" y="2192907"/>
            <a:ext cx="2480182"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DCE6F2"/>
                </a:solidFill>
                <a:uFill>
                  <a:solidFill>
                    <a:srgbClr val="DCE6F2"/>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DCE6F2"/>
                </a:solidFill>
                <a:uFill>
                  <a:solidFill>
                    <a:srgbClr val="DCE6F2"/>
                  </a:solidFill>
                </a:uFill>
              </a:rPr>
              <a:t>UPS-Power Supply</a:t>
            </a:r>
          </a:p>
        </p:txBody>
      </p:sp>
      <p:sp>
        <p:nvSpPr>
          <p:cNvPr id="327" name="Shape 327"/>
          <p:cNvSpPr/>
          <p:nvPr/>
        </p:nvSpPr>
        <p:spPr>
          <a:xfrm>
            <a:off x="3393285" y="1320344"/>
            <a:ext cx="1151643"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C6D9F1"/>
                </a:solidFill>
                <a:uFill>
                  <a:solidFill>
                    <a:srgbClr val="C6D9F1"/>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C6D9F1"/>
                </a:solidFill>
                <a:uFill>
                  <a:solidFill>
                    <a:srgbClr val="C6D9F1"/>
                  </a:solidFill>
                </a:uFill>
              </a:rPr>
              <a:t>Welding</a:t>
            </a:r>
          </a:p>
        </p:txBody>
      </p:sp>
      <p:sp>
        <p:nvSpPr>
          <p:cNvPr id="328" name="Shape 328"/>
          <p:cNvSpPr/>
          <p:nvPr/>
        </p:nvSpPr>
        <p:spPr>
          <a:xfrm>
            <a:off x="6530157" y="2292042"/>
            <a:ext cx="2423503"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C6D9F1"/>
                </a:solidFill>
                <a:uFill>
                  <a:solidFill>
                    <a:srgbClr val="C6D9F1"/>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C6D9F1"/>
                </a:solidFill>
                <a:uFill>
                  <a:solidFill>
                    <a:srgbClr val="C6D9F1"/>
                  </a:solidFill>
                </a:uFill>
              </a:rPr>
              <a:t>Induction Heating</a:t>
            </a:r>
          </a:p>
        </p:txBody>
      </p:sp>
      <p:sp>
        <p:nvSpPr>
          <p:cNvPr id="329" name="Shape 329"/>
          <p:cNvSpPr/>
          <p:nvPr/>
        </p:nvSpPr>
        <p:spPr>
          <a:xfrm>
            <a:off x="6919099" y="4745864"/>
            <a:ext cx="1645628"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C6D9F1"/>
                </a:solidFill>
                <a:uFill>
                  <a:solidFill>
                    <a:srgbClr val="C6D9F1"/>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C6D9F1"/>
                </a:solidFill>
                <a:uFill>
                  <a:solidFill>
                    <a:srgbClr val="C6D9F1"/>
                  </a:solidFill>
                </a:uFill>
              </a:rPr>
              <a:t>Solar Power</a:t>
            </a:r>
          </a:p>
        </p:txBody>
      </p:sp>
      <p:sp>
        <p:nvSpPr>
          <p:cNvPr id="330" name="Shape 330"/>
          <p:cNvSpPr/>
          <p:nvPr/>
        </p:nvSpPr>
        <p:spPr>
          <a:xfrm>
            <a:off x="739570" y="5032788"/>
            <a:ext cx="1649349" cy="396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2000" b="1">
                <a:ln w="899">
                  <a:solidFill>
                    <a:srgbClr val="1E7DEF">
                      <a:alpha val="55000"/>
                    </a:srgbClr>
                  </a:solidFill>
                </a:ln>
                <a:solidFill>
                  <a:srgbClr val="C6D9F1"/>
                </a:solidFill>
                <a:uFill>
                  <a:solidFill>
                    <a:srgbClr val="C6D9F1"/>
                  </a:solidFill>
                </a:uFill>
              </a:defRPr>
            </a:lvl1pPr>
          </a:lstStyle>
          <a:p>
            <a:pPr lvl="0">
              <a:defRPr sz="1800" b="0">
                <a:ln w="9525">
                  <a:noFill/>
                </a:ln>
                <a:solidFill>
                  <a:srgbClr val="000000"/>
                </a:solidFill>
                <a:uFillTx/>
              </a:defRPr>
            </a:pPr>
            <a:r>
              <a:rPr sz="2000" b="1">
                <a:ln w="899">
                  <a:solidFill>
                    <a:srgbClr val="1E7DEF">
                      <a:alpha val="55000"/>
                    </a:srgbClr>
                  </a:solidFill>
                </a:ln>
                <a:solidFill>
                  <a:srgbClr val="C6D9F1"/>
                </a:solidFill>
                <a:uFill>
                  <a:solidFill>
                    <a:srgbClr val="C6D9F1"/>
                  </a:solidFill>
                </a:uFill>
              </a:rPr>
              <a:t>Wind Power</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age47.png"/>
          <p:cNvPicPr/>
          <p:nvPr/>
        </p:nvPicPr>
        <p:blipFill>
          <a:blip r:embed="rId2">
            <a:extLst/>
          </a:blip>
          <a:stretch>
            <a:fillRect/>
          </a:stretch>
        </p:blipFill>
        <p:spPr>
          <a:xfrm>
            <a:off x="685800" y="969275"/>
            <a:ext cx="7315200" cy="5681450"/>
          </a:xfrm>
          <a:prstGeom prst="rect">
            <a:avLst/>
          </a:prstGeom>
          <a:ln w="12700">
            <a:miter lim="400000"/>
          </a:ln>
        </p:spPr>
      </p:pic>
      <p:sp>
        <p:nvSpPr>
          <p:cNvPr id="333" name="Shape 333"/>
          <p:cNvSpPr>
            <a:spLocks noGrp="1"/>
          </p:cNvSpPr>
          <p:nvPr>
            <p:ph type="sldNum" sz="quarter" idx="2"/>
          </p:nvPr>
        </p:nvSpPr>
        <p:spPr>
          <a:xfrm>
            <a:off x="6553200" y="6356350"/>
            <a:ext cx="2133600" cy="350662"/>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a:latin typeface="Arial"/>
                <a:ea typeface="Arial"/>
                <a:cs typeface="Arial"/>
                <a:sym typeface="Arial"/>
              </a:defRPr>
            </a:lvl1pPr>
          </a:lstStyle>
          <a:p>
            <a:pPr lvl="0">
              <a:defRPr>
                <a:uFillTx/>
              </a:defRPr>
            </a:pPr>
            <a:fld id="{86CB4B4D-7CA3-9044-876B-883B54F8677D}" type="slidenum">
              <a:rPr>
                <a:uFill>
                  <a:solidFill/>
                </a:uFill>
              </a:rPr>
              <a:t>14</a:t>
            </a:fld>
            <a:endParaRPr>
              <a:uFill>
                <a:solidFill/>
              </a:uFill>
            </a:endParaRPr>
          </a:p>
        </p:txBody>
      </p:sp>
      <p:sp>
        <p:nvSpPr>
          <p:cNvPr id="334" name="Shape 334"/>
          <p:cNvSpPr>
            <a:spLocks noGrp="1"/>
          </p:cNvSpPr>
          <p:nvPr>
            <p:ph type="title"/>
          </p:nvPr>
        </p:nvSpPr>
        <p:spPr>
          <a:xfrm>
            <a:off x="549699" y="439157"/>
            <a:ext cx="3581401" cy="533401"/>
          </a:xfrm>
          <a:prstGeom prst="rect">
            <a:avLst/>
          </a:prstGeom>
        </p:spPr>
        <p:txBody>
          <a:bodyPr/>
          <a:lstStyle>
            <a:lvl1pPr defTabSz="713231">
              <a:defRPr sz="2807"/>
            </a:lvl1pPr>
          </a:lstStyle>
          <a:p>
            <a:pPr lvl="0">
              <a:defRPr sz="1800" b="0">
                <a:solidFill>
                  <a:srgbClr val="000000"/>
                </a:solidFill>
                <a:uFillTx/>
              </a:defRPr>
            </a:pPr>
            <a:r>
              <a:rPr sz="2807" b="1">
                <a:solidFill>
                  <a:srgbClr val="262626"/>
                </a:solidFill>
                <a:uFill>
                  <a:solidFill>
                    <a:srgbClr val="262626"/>
                  </a:solidFill>
                </a:uFill>
              </a:rPr>
              <a:t>Global Presence </a:t>
            </a:r>
          </a:p>
        </p:txBody>
      </p:sp>
      <p:sp>
        <p:nvSpPr>
          <p:cNvPr id="335" name="Shape 335"/>
          <p:cNvSpPr/>
          <p:nvPr/>
        </p:nvSpPr>
        <p:spPr>
          <a:xfrm>
            <a:off x="459851" y="1101773"/>
            <a:ext cx="3581401" cy="66197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13292" lvl="0" indent="-513292">
              <a:spcBef>
                <a:spcPts val="400"/>
              </a:spcBef>
              <a:buSzPct val="100000"/>
              <a:buFont typeface="Wingdings"/>
              <a:buChar char="❖"/>
              <a:defRPr>
                <a:uFillTx/>
              </a:defRPr>
            </a:pPr>
            <a:r>
              <a:rPr sz="2000" b="1">
                <a:uFill>
                  <a:solidFill/>
                </a:uFill>
              </a:rPr>
              <a:t>Schneider Electric</a:t>
            </a:r>
          </a:p>
          <a:p>
            <a:pPr marL="513292" lvl="0" indent="-513292">
              <a:spcBef>
                <a:spcPts val="400"/>
              </a:spcBef>
              <a:buSzPct val="100000"/>
              <a:buFont typeface="Wingdings"/>
              <a:buChar char="❖"/>
              <a:defRPr>
                <a:uFillTx/>
              </a:defRPr>
            </a:pPr>
            <a:r>
              <a:rPr sz="2000" b="1">
                <a:uFill>
                  <a:solidFill/>
                </a:uFill>
              </a:rPr>
              <a:t>Agilient </a:t>
            </a:r>
          </a:p>
          <a:p>
            <a:pPr marL="513292" lvl="0" indent="-513292">
              <a:spcBef>
                <a:spcPts val="400"/>
              </a:spcBef>
              <a:buSzPct val="100000"/>
              <a:buFont typeface="Wingdings"/>
              <a:buChar char="❖"/>
              <a:defRPr>
                <a:uFillTx/>
              </a:defRPr>
            </a:pPr>
            <a:r>
              <a:rPr sz="2000" b="1">
                <a:uFill>
                  <a:solidFill/>
                </a:uFill>
              </a:rPr>
              <a:t>Ametek</a:t>
            </a:r>
          </a:p>
          <a:p>
            <a:pPr marL="513292" lvl="0" indent="-513292">
              <a:spcBef>
                <a:spcPts val="400"/>
              </a:spcBef>
              <a:buSzPct val="100000"/>
              <a:buFont typeface="Wingdings"/>
              <a:buChar char="❖"/>
              <a:defRPr>
                <a:uFillTx/>
              </a:defRPr>
            </a:pPr>
            <a:r>
              <a:rPr sz="2000" b="1">
                <a:uFill>
                  <a:solidFill/>
                </a:uFill>
              </a:rPr>
              <a:t>Black &amp; Decker</a:t>
            </a:r>
          </a:p>
          <a:p>
            <a:pPr marL="513292" lvl="0" indent="-513292">
              <a:spcBef>
                <a:spcPts val="400"/>
              </a:spcBef>
              <a:buSzPct val="100000"/>
              <a:buFont typeface="Wingdings"/>
              <a:buChar char="❖"/>
              <a:defRPr>
                <a:uFillTx/>
              </a:defRPr>
            </a:pPr>
            <a:r>
              <a:rPr sz="2000" b="1">
                <a:uFill>
                  <a:solidFill/>
                </a:uFill>
              </a:rPr>
              <a:t>Cooper</a:t>
            </a:r>
          </a:p>
          <a:p>
            <a:pPr marL="513292" lvl="0" indent="-513292">
              <a:spcBef>
                <a:spcPts val="400"/>
              </a:spcBef>
              <a:buSzPct val="100000"/>
              <a:buFont typeface="Wingdings"/>
              <a:buChar char="❖"/>
              <a:defRPr>
                <a:uFillTx/>
              </a:defRPr>
            </a:pPr>
            <a:r>
              <a:rPr sz="2000" b="1">
                <a:uFill>
                  <a:solidFill/>
                </a:uFill>
              </a:rPr>
              <a:t>Emerson</a:t>
            </a:r>
          </a:p>
          <a:p>
            <a:pPr marL="513292" lvl="0" indent="-513292">
              <a:spcBef>
                <a:spcPts val="400"/>
              </a:spcBef>
              <a:buSzPct val="100000"/>
              <a:buFont typeface="Wingdings"/>
              <a:buChar char="❖"/>
              <a:defRPr>
                <a:uFillTx/>
              </a:defRPr>
            </a:pPr>
            <a:r>
              <a:rPr sz="2000" b="1">
                <a:uFill>
                  <a:solidFill/>
                </a:uFill>
              </a:rPr>
              <a:t>Fender</a:t>
            </a:r>
          </a:p>
          <a:p>
            <a:pPr marL="513292" lvl="0" indent="-513292">
              <a:spcBef>
                <a:spcPts val="400"/>
              </a:spcBef>
              <a:buSzPct val="100000"/>
              <a:buFont typeface="Wingdings"/>
              <a:buChar char="❖"/>
              <a:defRPr>
                <a:uFillTx/>
              </a:defRPr>
            </a:pPr>
            <a:r>
              <a:rPr sz="2000" b="1">
                <a:uFill>
                  <a:solidFill/>
                </a:uFill>
              </a:rPr>
              <a:t>GE</a:t>
            </a:r>
          </a:p>
          <a:p>
            <a:pPr marL="513292" lvl="0" indent="-513292">
              <a:spcBef>
                <a:spcPts val="400"/>
              </a:spcBef>
              <a:buSzPct val="100000"/>
              <a:buFont typeface="Wingdings"/>
              <a:buChar char="❖"/>
              <a:defRPr>
                <a:uFillTx/>
              </a:defRPr>
            </a:pPr>
            <a:r>
              <a:rPr sz="2000" b="1">
                <a:uFill>
                  <a:solidFill/>
                </a:uFill>
              </a:rPr>
              <a:t>Honeywell</a:t>
            </a:r>
          </a:p>
          <a:p>
            <a:pPr marL="513292" lvl="0" indent="-513292">
              <a:spcBef>
                <a:spcPts val="400"/>
              </a:spcBef>
              <a:buSzPct val="100000"/>
              <a:buFont typeface="Wingdings"/>
              <a:buChar char="❖"/>
              <a:defRPr>
                <a:uFillTx/>
              </a:defRPr>
            </a:pPr>
            <a:r>
              <a:rPr sz="2000" b="1">
                <a:uFill>
                  <a:solidFill/>
                </a:uFill>
              </a:rPr>
              <a:t>Peavey</a:t>
            </a:r>
          </a:p>
          <a:p>
            <a:pPr marL="513292" lvl="0" indent="-513292">
              <a:spcBef>
                <a:spcPts val="400"/>
              </a:spcBef>
              <a:buSzPct val="100000"/>
              <a:buFont typeface="Wingdings"/>
              <a:buChar char="❖"/>
              <a:defRPr>
                <a:uFillTx/>
              </a:defRPr>
            </a:pPr>
            <a:r>
              <a:rPr sz="2000" b="1">
                <a:uFill>
                  <a:solidFill/>
                </a:uFill>
              </a:rPr>
              <a:t>Schweitzer</a:t>
            </a:r>
          </a:p>
          <a:p>
            <a:pPr marL="513292" lvl="0" indent="-513292">
              <a:spcBef>
                <a:spcPts val="400"/>
              </a:spcBef>
              <a:buSzPct val="100000"/>
              <a:buFont typeface="Wingdings"/>
              <a:buChar char="❖"/>
              <a:defRPr>
                <a:uFillTx/>
              </a:defRPr>
            </a:pPr>
            <a:r>
              <a:rPr sz="2000" b="1">
                <a:uFill>
                  <a:solidFill/>
                </a:uFill>
              </a:rPr>
              <a:t>Rockwell</a:t>
            </a:r>
          </a:p>
          <a:p>
            <a:pPr marL="461962" lvl="0" indent="-461962">
              <a:spcBef>
                <a:spcPts val="400"/>
              </a:spcBef>
              <a:buSzPct val="100000"/>
              <a:buFont typeface="Wingdings"/>
              <a:buChar char="❖"/>
              <a:defRPr>
                <a:uFillTx/>
              </a:defRPr>
            </a:pPr>
            <a:endParaRPr sz="2400">
              <a:uFill>
                <a:solidFill/>
              </a:uFill>
            </a:endParaRPr>
          </a:p>
          <a:p>
            <a:pPr lvl="1" indent="57626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p:txBody>
      </p:sp>
      <p:sp>
        <p:nvSpPr>
          <p:cNvPr id="336" name="Shape 336"/>
          <p:cNvSpPr/>
          <p:nvPr/>
        </p:nvSpPr>
        <p:spPr>
          <a:xfrm>
            <a:off x="4063998" y="463763"/>
            <a:ext cx="1041402" cy="484189"/>
          </a:xfrm>
          <a:prstGeom prst="rightArrow">
            <a:avLst>
              <a:gd name="adj1" fmla="val 50000"/>
              <a:gd name="adj2" fmla="val 50000"/>
            </a:avLst>
          </a:prstGeom>
          <a:solidFill>
            <a:srgbClr val="4F59BD"/>
          </a:solidFill>
          <a:ln w="25400">
            <a:solidFill>
              <a:srgbClr val="3A5E8A"/>
            </a:solidFill>
            <a:round/>
          </a:ln>
        </p:spPr>
        <p:txBody>
          <a:bodyPr lIns="0" tIns="0" rIns="0" bIns="0" anchor="ctr"/>
          <a:lstStyle/>
          <a:p>
            <a:pPr lvl="0" algn="ctr">
              <a:defRPr>
                <a:solidFill>
                  <a:srgbClr val="4F59BD"/>
                </a:solidFill>
                <a:uFill>
                  <a:solidFill>
                    <a:srgbClr val="4F59BD"/>
                  </a:solidFill>
                </a:uFill>
              </a:defRPr>
            </a:pPr>
            <a:endParaRPr/>
          </a:p>
        </p:txBody>
      </p:sp>
      <p:sp>
        <p:nvSpPr>
          <p:cNvPr id="337" name="Shape 337"/>
          <p:cNvSpPr/>
          <p:nvPr/>
        </p:nvSpPr>
        <p:spPr>
          <a:xfrm>
            <a:off x="5451475" y="363751"/>
            <a:ext cx="3434244" cy="650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600" b="1">
                <a:solidFill>
                  <a:srgbClr val="FFFFFF"/>
                </a:solidFill>
                <a:uFill>
                  <a:solidFill>
                    <a:srgbClr val="FFFFFF"/>
                  </a:solidFill>
                </a:uFill>
                <a:latin typeface="+mn-lt"/>
                <a:ea typeface="+mn-ea"/>
                <a:cs typeface="+mn-cs"/>
                <a:sym typeface="Impact"/>
              </a:defRPr>
            </a:lvl1pPr>
          </a:lstStyle>
          <a:p>
            <a:pPr lvl="0">
              <a:defRPr sz="1800" b="0">
                <a:solidFill>
                  <a:srgbClr val="000000"/>
                </a:solidFill>
                <a:uFillTx/>
              </a:defRPr>
            </a:pPr>
            <a:r>
              <a:rPr sz="3600" b="1">
                <a:solidFill>
                  <a:srgbClr val="FFFFFF"/>
                </a:solidFill>
                <a:uFill>
                  <a:solidFill>
                    <a:srgbClr val="FFFFFF"/>
                  </a:solidFill>
                </a:uFill>
              </a:rPr>
              <a:t>Global Customers</a:t>
            </a:r>
          </a:p>
        </p:txBody>
      </p:sp>
      <p:sp>
        <p:nvSpPr>
          <p:cNvPr id="338" name="Shape 338"/>
          <p:cNvSpPr/>
          <p:nvPr/>
        </p:nvSpPr>
        <p:spPr>
          <a:xfrm>
            <a:off x="3407566" y="1056280"/>
            <a:ext cx="2354263" cy="66197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13292" lvl="0" indent="-513292">
              <a:spcBef>
                <a:spcPts val="400"/>
              </a:spcBef>
              <a:buSzPct val="100000"/>
              <a:buFont typeface="Wingdings"/>
              <a:buChar char="❖"/>
              <a:defRPr>
                <a:uFillTx/>
              </a:defRPr>
            </a:pPr>
            <a:r>
              <a:rPr sz="2000" b="1">
                <a:uFill>
                  <a:solidFill/>
                </a:uFill>
              </a:rPr>
              <a:t>Siemens</a:t>
            </a:r>
          </a:p>
          <a:p>
            <a:pPr marL="513292" lvl="0" indent="-513292">
              <a:spcBef>
                <a:spcPts val="400"/>
              </a:spcBef>
              <a:buSzPct val="100000"/>
              <a:buFont typeface="Wingdings"/>
              <a:buChar char="❖"/>
              <a:defRPr>
                <a:uFillTx/>
              </a:defRPr>
            </a:pPr>
            <a:r>
              <a:rPr sz="2000" b="1">
                <a:uFill>
                  <a:solidFill/>
                </a:uFill>
              </a:rPr>
              <a:t>Tellabs</a:t>
            </a:r>
          </a:p>
          <a:p>
            <a:pPr marL="513292" lvl="0" indent="-513292">
              <a:spcBef>
                <a:spcPts val="400"/>
              </a:spcBef>
              <a:buSzPct val="100000"/>
              <a:buFont typeface="Wingdings"/>
              <a:buChar char="❖"/>
              <a:defRPr>
                <a:uFillTx/>
              </a:defRPr>
            </a:pPr>
            <a:r>
              <a:rPr sz="2000" b="1">
                <a:uFill>
                  <a:solidFill/>
                </a:uFill>
              </a:rPr>
              <a:t>Tyco</a:t>
            </a:r>
          </a:p>
          <a:p>
            <a:pPr marL="513292" lvl="0" indent="-513292">
              <a:spcBef>
                <a:spcPts val="400"/>
              </a:spcBef>
              <a:buSzPct val="100000"/>
              <a:buFont typeface="Wingdings"/>
              <a:buChar char="❖"/>
              <a:defRPr>
                <a:uFillTx/>
              </a:defRPr>
            </a:pPr>
            <a:r>
              <a:rPr sz="2000" b="1">
                <a:uFill>
                  <a:solidFill/>
                </a:uFill>
              </a:rPr>
              <a:t>Sharp</a:t>
            </a:r>
          </a:p>
          <a:p>
            <a:pPr marL="513292" lvl="0" indent="-513292">
              <a:spcBef>
                <a:spcPts val="400"/>
              </a:spcBef>
              <a:buSzPct val="100000"/>
              <a:buFont typeface="Wingdings"/>
              <a:buChar char="❖"/>
              <a:defRPr>
                <a:uFillTx/>
              </a:defRPr>
            </a:pPr>
            <a:r>
              <a:rPr sz="2000" b="1">
                <a:uFill>
                  <a:solidFill/>
                </a:uFill>
              </a:rPr>
              <a:t>Foxconn</a:t>
            </a:r>
          </a:p>
          <a:p>
            <a:pPr marL="513292" lvl="0" indent="-513292">
              <a:spcBef>
                <a:spcPts val="400"/>
              </a:spcBef>
              <a:buSzPct val="100000"/>
              <a:buFont typeface="Wingdings"/>
              <a:buChar char="❖"/>
              <a:defRPr>
                <a:uFillTx/>
              </a:defRPr>
            </a:pPr>
            <a:r>
              <a:rPr sz="2000" b="1">
                <a:uFill>
                  <a:solidFill/>
                </a:uFill>
              </a:rPr>
              <a:t>Flextronic</a:t>
            </a:r>
          </a:p>
          <a:p>
            <a:pPr marL="513292" lvl="0" indent="-513292">
              <a:spcBef>
                <a:spcPts val="400"/>
              </a:spcBef>
              <a:buSzPct val="100000"/>
              <a:buFont typeface="Wingdings"/>
              <a:buChar char="❖"/>
              <a:defRPr>
                <a:uFillTx/>
              </a:defRPr>
            </a:pPr>
            <a:r>
              <a:rPr sz="2000" b="1">
                <a:uFill>
                  <a:solidFill/>
                </a:uFill>
              </a:rPr>
              <a:t>Sanmina</a:t>
            </a:r>
          </a:p>
          <a:p>
            <a:pPr marL="513292" lvl="0" indent="-513292">
              <a:spcBef>
                <a:spcPts val="400"/>
              </a:spcBef>
              <a:buSzPct val="100000"/>
              <a:buFont typeface="Wingdings"/>
              <a:buChar char="❖"/>
              <a:defRPr>
                <a:uFillTx/>
              </a:defRPr>
            </a:pPr>
            <a:r>
              <a:rPr sz="2000" b="1">
                <a:uFill>
                  <a:solidFill/>
                </a:uFill>
              </a:rPr>
              <a:t>Venture</a:t>
            </a:r>
          </a:p>
          <a:p>
            <a:pPr marL="513292" lvl="0" indent="-513292">
              <a:spcBef>
                <a:spcPts val="400"/>
              </a:spcBef>
              <a:buSzPct val="100000"/>
              <a:buFont typeface="Wingdings"/>
              <a:buChar char="❖"/>
              <a:defRPr>
                <a:uFillTx/>
              </a:defRPr>
            </a:pPr>
            <a:r>
              <a:rPr sz="2000" b="1">
                <a:uFill>
                  <a:solidFill/>
                </a:uFill>
              </a:rPr>
              <a:t>Jabil</a:t>
            </a:r>
          </a:p>
          <a:p>
            <a:pPr marL="513292" lvl="0" indent="-513292">
              <a:spcBef>
                <a:spcPts val="400"/>
              </a:spcBef>
              <a:buSzPct val="100000"/>
              <a:buFont typeface="Wingdings"/>
              <a:buChar char="❖"/>
              <a:defRPr>
                <a:uFillTx/>
              </a:defRPr>
            </a:pPr>
            <a:r>
              <a:rPr sz="2000" b="1">
                <a:uFill>
                  <a:solidFill/>
                </a:uFill>
              </a:rPr>
              <a:t>Celestica</a:t>
            </a:r>
          </a:p>
          <a:p>
            <a:pPr marL="513292" lvl="0" indent="-513292">
              <a:spcBef>
                <a:spcPts val="400"/>
              </a:spcBef>
              <a:buSzPct val="100000"/>
              <a:buFont typeface="Wingdings"/>
              <a:buChar char="❖"/>
              <a:defRPr>
                <a:uFillTx/>
              </a:defRPr>
            </a:pPr>
            <a:r>
              <a:rPr sz="2000" b="1">
                <a:uFill>
                  <a:solidFill/>
                </a:uFill>
              </a:rPr>
              <a:t>Sungrow</a:t>
            </a:r>
          </a:p>
          <a:p>
            <a:pPr marL="513292" lvl="0" indent="-513292">
              <a:spcBef>
                <a:spcPts val="400"/>
              </a:spcBef>
              <a:buSzPct val="100000"/>
              <a:buFont typeface="Wingdings"/>
              <a:buChar char="❖"/>
              <a:defRPr>
                <a:uFillTx/>
              </a:defRPr>
            </a:pPr>
            <a:r>
              <a:rPr sz="2000" b="1">
                <a:uFill>
                  <a:solidFill/>
                </a:uFill>
              </a:rPr>
              <a:t>Delta</a:t>
            </a:r>
          </a:p>
          <a:p>
            <a:pPr marL="461962" lvl="0" indent="-461962">
              <a:spcBef>
                <a:spcPts val="400"/>
              </a:spcBef>
              <a:buSzPct val="100000"/>
              <a:buFont typeface="Wingdings"/>
              <a:buChar char="❖"/>
              <a:defRPr>
                <a:uFillTx/>
              </a:defRPr>
            </a:pPr>
            <a:endParaRPr sz="2400">
              <a:uFill>
                <a:solidFill/>
              </a:uFill>
            </a:endParaRPr>
          </a:p>
          <a:p>
            <a:pPr lvl="1" indent="57626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p:txBody>
      </p:sp>
      <p:sp>
        <p:nvSpPr>
          <p:cNvPr id="339" name="Shape 339"/>
          <p:cNvSpPr/>
          <p:nvPr/>
        </p:nvSpPr>
        <p:spPr>
          <a:xfrm>
            <a:off x="5867400" y="1219200"/>
            <a:ext cx="3153572" cy="83124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13292" lvl="0" indent="-513292">
              <a:spcBef>
                <a:spcPts val="400"/>
              </a:spcBef>
              <a:buSzPct val="100000"/>
              <a:buFont typeface="Wingdings"/>
              <a:buChar char="❖"/>
              <a:defRPr>
                <a:uFillTx/>
              </a:defRPr>
            </a:pPr>
            <a:r>
              <a:rPr sz="2000" b="1">
                <a:uFill>
                  <a:solidFill/>
                </a:uFill>
              </a:rPr>
              <a:t>Mitsubishi Elevator</a:t>
            </a:r>
          </a:p>
          <a:p>
            <a:pPr marL="513292" lvl="0" indent="-513292">
              <a:spcBef>
                <a:spcPts val="400"/>
              </a:spcBef>
              <a:buSzPct val="100000"/>
              <a:buFont typeface="Wingdings"/>
              <a:buChar char="❖"/>
              <a:defRPr>
                <a:uFillTx/>
              </a:defRPr>
            </a:pPr>
            <a:r>
              <a:rPr sz="2000" b="1">
                <a:uFill>
                  <a:solidFill/>
                </a:uFill>
              </a:rPr>
              <a:t>Philips Lamp</a:t>
            </a:r>
          </a:p>
          <a:p>
            <a:pPr marL="513292" lvl="0" indent="-513292">
              <a:spcBef>
                <a:spcPts val="400"/>
              </a:spcBef>
              <a:buSzPct val="100000"/>
              <a:buFont typeface="Wingdings"/>
              <a:buChar char="❖"/>
              <a:defRPr>
                <a:uFillTx/>
              </a:defRPr>
            </a:pPr>
            <a:r>
              <a:rPr sz="2000" b="1">
                <a:uFill>
                  <a:solidFill/>
                </a:uFill>
              </a:rPr>
              <a:t>Keytronic</a:t>
            </a:r>
          </a:p>
          <a:p>
            <a:pPr marL="513292" lvl="0" indent="-513292">
              <a:spcBef>
                <a:spcPts val="400"/>
              </a:spcBef>
              <a:buSzPct val="100000"/>
              <a:buFont typeface="Wingdings"/>
              <a:buChar char="❖"/>
              <a:defRPr>
                <a:uFillTx/>
              </a:defRPr>
            </a:pPr>
            <a:r>
              <a:rPr sz="2000" b="1">
                <a:uFill>
                  <a:solidFill/>
                </a:uFill>
              </a:rPr>
              <a:t>Larsen &amp; Toubro</a:t>
            </a:r>
          </a:p>
          <a:p>
            <a:pPr marL="513292" lvl="0" indent="-513292">
              <a:spcBef>
                <a:spcPts val="400"/>
              </a:spcBef>
              <a:buSzPct val="100000"/>
              <a:buFont typeface="Wingdings"/>
              <a:buChar char="❖"/>
              <a:defRPr>
                <a:uFillTx/>
              </a:defRPr>
            </a:pPr>
            <a:r>
              <a:rPr sz="2000" b="1">
                <a:uFill>
                  <a:solidFill/>
                </a:uFill>
              </a:rPr>
              <a:t>Cooktek</a:t>
            </a:r>
          </a:p>
          <a:p>
            <a:pPr marL="513292" lvl="0" indent="-513292">
              <a:spcBef>
                <a:spcPts val="400"/>
              </a:spcBef>
              <a:buSzPct val="100000"/>
              <a:buFont typeface="Wingdings"/>
              <a:buChar char="❖"/>
              <a:defRPr>
                <a:uFillTx/>
              </a:defRPr>
            </a:pPr>
            <a:r>
              <a:rPr sz="2000" b="1">
                <a:uFill>
                  <a:solidFill/>
                </a:uFill>
              </a:rPr>
              <a:t>Johnson Controls</a:t>
            </a:r>
          </a:p>
          <a:p>
            <a:pPr marL="513292" lvl="0" indent="-513292">
              <a:spcBef>
                <a:spcPts val="400"/>
              </a:spcBef>
              <a:buSzPct val="100000"/>
              <a:buFont typeface="Wingdings"/>
              <a:buChar char="❖"/>
              <a:defRPr>
                <a:uFillTx/>
              </a:defRPr>
            </a:pPr>
            <a:r>
              <a:rPr sz="2000" b="1">
                <a:uFill>
                  <a:solidFill/>
                </a:uFill>
              </a:rPr>
              <a:t>Secure Meters</a:t>
            </a:r>
          </a:p>
          <a:p>
            <a:pPr marL="513292" lvl="0" indent="-513292">
              <a:spcBef>
                <a:spcPts val="400"/>
              </a:spcBef>
              <a:buSzPct val="100000"/>
              <a:buFont typeface="Wingdings"/>
              <a:buChar char="❖"/>
              <a:defRPr>
                <a:uFillTx/>
              </a:defRPr>
            </a:pPr>
            <a:r>
              <a:rPr sz="2000" b="1">
                <a:uFill>
                  <a:solidFill/>
                </a:uFill>
              </a:rPr>
              <a:t>Skinovation</a:t>
            </a:r>
          </a:p>
          <a:p>
            <a:pPr marL="513292" lvl="0" indent="-513292">
              <a:spcBef>
                <a:spcPts val="400"/>
              </a:spcBef>
              <a:buSzPct val="100000"/>
              <a:buFont typeface="Wingdings"/>
              <a:buChar char="❖"/>
              <a:defRPr>
                <a:uFillTx/>
              </a:defRPr>
            </a:pPr>
            <a:r>
              <a:rPr sz="2000" b="1">
                <a:uFill>
                  <a:solidFill/>
                </a:uFill>
              </a:rPr>
              <a:t>Telefield</a:t>
            </a:r>
          </a:p>
          <a:p>
            <a:pPr marL="513292" lvl="0" indent="-513292">
              <a:spcBef>
                <a:spcPts val="400"/>
              </a:spcBef>
              <a:buSzPct val="100000"/>
              <a:buFont typeface="Wingdings"/>
              <a:buChar char="❖"/>
              <a:defRPr>
                <a:uFillTx/>
              </a:defRPr>
            </a:pPr>
            <a:r>
              <a:rPr sz="2000" b="1">
                <a:uFill>
                  <a:solidFill/>
                </a:uFill>
              </a:rPr>
              <a:t>Future</a:t>
            </a:r>
          </a:p>
          <a:p>
            <a:pPr marL="513292" lvl="0" indent="-513292">
              <a:spcBef>
                <a:spcPts val="400"/>
              </a:spcBef>
              <a:buSzPct val="100000"/>
              <a:buFont typeface="Wingdings"/>
              <a:buChar char="❖"/>
              <a:defRPr>
                <a:uFillTx/>
              </a:defRPr>
            </a:pPr>
            <a:r>
              <a:rPr sz="2000" b="1">
                <a:uFill>
                  <a:solidFill/>
                </a:uFill>
              </a:rPr>
              <a:t>Arrow</a:t>
            </a:r>
          </a:p>
          <a:p>
            <a:pPr marL="513292" lvl="0" indent="-513292">
              <a:spcBef>
                <a:spcPts val="400"/>
              </a:spcBef>
              <a:buSzPct val="100000"/>
              <a:buFont typeface="Wingdings"/>
              <a:buChar char="❖"/>
              <a:defRPr>
                <a:uFillTx/>
              </a:defRPr>
            </a:pPr>
            <a:r>
              <a:rPr sz="2000" b="1">
                <a:uFill>
                  <a:solidFill/>
                </a:uFill>
              </a:rPr>
              <a:t>Richardson</a:t>
            </a:r>
          </a:p>
          <a:p>
            <a:pPr marL="461962" lvl="0" indent="-461962">
              <a:spcBef>
                <a:spcPts val="400"/>
              </a:spcBef>
              <a:buSzPct val="100000"/>
              <a:buFont typeface="Wingdings"/>
              <a:buChar char="❖"/>
              <a:defRPr>
                <a:uFillTx/>
              </a:defRPr>
            </a:pPr>
            <a:endParaRPr sz="2400">
              <a:uFill>
                <a:solidFill/>
              </a:uFill>
            </a:endParaRPr>
          </a:p>
          <a:p>
            <a:pPr marL="461962" lvl="0" indent="-461962">
              <a:spcBef>
                <a:spcPts val="400"/>
              </a:spcBef>
              <a:buSzPct val="100000"/>
              <a:buFont typeface="Wingdings"/>
              <a:buChar char="❖"/>
              <a:defRPr>
                <a:uFillTx/>
              </a:defRPr>
            </a:pPr>
            <a:endParaRPr sz="2400">
              <a:uFill>
                <a:solidFill/>
              </a:uFill>
            </a:endParaRPr>
          </a:p>
          <a:p>
            <a:pPr lvl="0">
              <a:spcBef>
                <a:spcPts val="400"/>
              </a:spcBef>
              <a:defRPr>
                <a:uFillTx/>
              </a:defRPr>
            </a:pPr>
            <a:endParaRPr sz="2400">
              <a:uFill>
                <a:solidFill/>
              </a:uFill>
            </a:endParaRPr>
          </a:p>
          <a:p>
            <a:pPr lvl="0">
              <a:spcBef>
                <a:spcPts val="400"/>
              </a:spcBef>
              <a:defRPr>
                <a:uFillTx/>
              </a:defRPr>
            </a:pPr>
            <a:endParaRPr sz="2400">
              <a:uFill>
                <a:solidFill/>
              </a:uFill>
            </a:endParaRPr>
          </a:p>
          <a:p>
            <a:pPr marL="461962" lvl="0" indent="-461962">
              <a:spcBef>
                <a:spcPts val="400"/>
              </a:spcBef>
              <a:buSzPct val="100000"/>
              <a:buFont typeface="Wingdings"/>
              <a:buChar char="❖"/>
              <a:defRPr>
                <a:uFillTx/>
              </a:defRPr>
            </a:pPr>
            <a:endParaRPr sz="2400">
              <a:uFill>
                <a:solidFill/>
              </a:uFill>
            </a:endParaRPr>
          </a:p>
          <a:p>
            <a:pPr lvl="1" indent="57626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a:p>
            <a:pPr lvl="2" indent="976312">
              <a:spcBef>
                <a:spcPts val="400"/>
              </a:spcBef>
              <a:defRPr>
                <a:uFillTx/>
              </a:defRPr>
            </a:pPr>
            <a:endParaRPr sz="1600">
              <a:uFill>
                <a:solidFill/>
              </a:uFill>
            </a:endParaRPr>
          </a:p>
        </p:txBody>
      </p:sp>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304800" y="304800"/>
            <a:ext cx="8534400" cy="792163"/>
          </a:xfrm>
          <a:prstGeom prst="rect">
            <a:avLst/>
          </a:prstGeom>
        </p:spPr>
        <p:txBody>
          <a:bodyPr/>
          <a:lstStyle>
            <a:lvl1pPr>
              <a:defRPr>
                <a:solidFill>
                  <a:srgbClr val="404040"/>
                </a:solidFill>
                <a:uFill>
                  <a:solidFill>
                    <a:srgbClr val="404040"/>
                  </a:solidFill>
                </a:uFill>
              </a:defRPr>
            </a:lvl1pPr>
          </a:lstStyle>
          <a:p>
            <a:pPr lvl="0">
              <a:defRPr sz="1800" b="0">
                <a:solidFill>
                  <a:srgbClr val="000000"/>
                </a:solidFill>
                <a:uFillTx/>
              </a:defRPr>
            </a:pPr>
            <a:r>
              <a:rPr sz="4000" b="1">
                <a:solidFill>
                  <a:srgbClr val="404040"/>
                </a:solidFill>
                <a:uFill>
                  <a:solidFill>
                    <a:srgbClr val="404040"/>
                  </a:solidFill>
                </a:uFill>
              </a:rPr>
              <a:t>Illinois Capacitor Website</a:t>
            </a:r>
          </a:p>
        </p:txBody>
      </p:sp>
      <p:pic>
        <p:nvPicPr>
          <p:cNvPr id="342" name="image48.png"/>
          <p:cNvPicPr/>
          <p:nvPr/>
        </p:nvPicPr>
        <p:blipFill>
          <a:blip r:embed="rId3">
            <a:extLst/>
          </a:blip>
          <a:stretch>
            <a:fillRect/>
          </a:stretch>
        </p:blipFill>
        <p:spPr>
          <a:xfrm>
            <a:off x="1981200" y="2336368"/>
            <a:ext cx="5334597" cy="4334360"/>
          </a:xfrm>
          <a:prstGeom prst="rect">
            <a:avLst/>
          </a:prstGeom>
          <a:ln w="12700">
            <a:miter lim="400000"/>
          </a:ln>
        </p:spPr>
      </p:pic>
      <p:sp>
        <p:nvSpPr>
          <p:cNvPr id="343" name="Shape 343"/>
          <p:cNvSpPr/>
          <p:nvPr/>
        </p:nvSpPr>
        <p:spPr>
          <a:xfrm>
            <a:off x="119763" y="1092993"/>
            <a:ext cx="4435476" cy="30654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1" indent="0">
              <a:spcBef>
                <a:spcPts val="400"/>
              </a:spcBef>
              <a:defRPr>
                <a:uFillTx/>
              </a:defRPr>
            </a:pPr>
            <a:r>
              <a:rPr sz="2000">
                <a:solidFill>
                  <a:srgbClr val="262626"/>
                </a:solidFill>
                <a:uFill>
                  <a:solidFill>
                    <a:srgbClr val="262626"/>
                  </a:solidFill>
                </a:uFill>
              </a:rPr>
              <a:t>Easy to use capacitor selection tools</a:t>
            </a:r>
            <a:endParaRPr>
              <a:solidFill>
                <a:srgbClr val="262626"/>
              </a:solidFill>
              <a:uFill>
                <a:solidFill>
                  <a:srgbClr val="262626"/>
                </a:solidFill>
              </a:uFill>
            </a:endParaRPr>
          </a:p>
          <a:p>
            <a:pPr lvl="1" indent="0">
              <a:spcBef>
                <a:spcPts val="400"/>
              </a:spcBef>
              <a:defRPr>
                <a:uFillTx/>
              </a:defRPr>
            </a:pPr>
            <a:r>
              <a:rPr sz="2000">
                <a:solidFill>
                  <a:srgbClr val="262626"/>
                </a:solidFill>
                <a:uFill>
                  <a:solidFill>
                    <a:srgbClr val="262626"/>
                  </a:solidFill>
                </a:uFill>
              </a:rPr>
              <a:t>PDF’s of everything in our extensive catalog</a:t>
            </a:r>
            <a:endParaRPr>
              <a:solidFill>
                <a:srgbClr val="262626"/>
              </a:solidFill>
              <a:uFill>
                <a:solidFill>
                  <a:srgbClr val="262626"/>
                </a:solidFill>
              </a:uFill>
            </a:endParaRPr>
          </a:p>
          <a:p>
            <a:pPr lvl="1" indent="0">
              <a:spcBef>
                <a:spcPts val="500"/>
              </a:spcBef>
              <a:defRPr>
                <a:uFillTx/>
              </a:defRPr>
            </a:pPr>
            <a:r>
              <a:rPr sz="2000">
                <a:solidFill>
                  <a:srgbClr val="262626"/>
                </a:solidFill>
                <a:uFill>
                  <a:solidFill>
                    <a:srgbClr val="262626"/>
                  </a:solidFill>
                </a:uFill>
              </a:rPr>
              <a:t>Distributor Access directly from our website to check order status, P&amp;D, etc</a:t>
            </a:r>
            <a:r>
              <a:rPr sz="2400">
                <a:solidFill>
                  <a:srgbClr val="262626"/>
                </a:solidFill>
                <a:uFill>
                  <a:solidFill>
                    <a:srgbClr val="262626"/>
                  </a:solidFill>
                </a:uFill>
              </a:rPr>
              <a:t>.</a:t>
            </a:r>
          </a:p>
        </p:txBody>
      </p:sp>
      <p:pic>
        <p:nvPicPr>
          <p:cNvPr id="344" name="image49.png"/>
          <p:cNvPicPr/>
          <p:nvPr/>
        </p:nvPicPr>
        <p:blipFill>
          <a:blip r:embed="rId4">
            <a:extLst/>
          </a:blip>
          <a:stretch>
            <a:fillRect/>
          </a:stretch>
        </p:blipFill>
        <p:spPr>
          <a:xfrm>
            <a:off x="6283126" y="838200"/>
            <a:ext cx="2065338" cy="1930400"/>
          </a:xfrm>
          <a:prstGeom prst="rect">
            <a:avLst/>
          </a:prstGeom>
          <a:ln w="12700">
            <a:miter lim="400000"/>
          </a:ln>
          <a:effectLst>
            <a:outerShdw blurRad="12700" dist="107762" dir="2700000" rotWithShape="0">
              <a:srgbClr val="000000">
                <a:alpha val="50000"/>
              </a:srgbClr>
            </a:outerShdw>
          </a:effectLst>
        </p:spPr>
      </p:pic>
      <p:pic>
        <p:nvPicPr>
          <p:cNvPr id="345" name="image50.jpg" descr="image001"/>
          <p:cNvPicPr/>
          <p:nvPr/>
        </p:nvPicPr>
        <p:blipFill>
          <a:blip r:embed="rId5">
            <a:extLst/>
          </a:blip>
          <a:srcRect r="114"/>
          <a:stretch>
            <a:fillRect/>
          </a:stretch>
        </p:blipFill>
        <p:spPr>
          <a:xfrm>
            <a:off x="5867400" y="3809999"/>
            <a:ext cx="2222501" cy="1654176"/>
          </a:xfrm>
          <a:prstGeom prst="rect">
            <a:avLst/>
          </a:prstGeom>
          <a:ln w="12700">
            <a:miter lim="400000"/>
          </a:ln>
          <a:effectLst>
            <a:outerShdw blurRad="12700" dist="107762" dir="2700000" rotWithShape="0">
              <a:srgbClr val="000000">
                <a:alpha val="50000"/>
              </a:srgbClr>
            </a:outerShdw>
          </a:effec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0"/>
            <a:ext cx="12192000" cy="7239000"/>
          </a:xfrm>
          <a:prstGeom prst="rect">
            <a:avLst/>
          </a:prstGeom>
        </p:spPr>
      </p:pic>
      <p:sp>
        <p:nvSpPr>
          <p:cNvPr id="2" name="Text Placeholder 1"/>
          <p:cNvSpPr>
            <a:spLocks noGrp="1"/>
          </p:cNvSpPr>
          <p:nvPr>
            <p:ph type="body" idx="1"/>
          </p:nvPr>
        </p:nvSpPr>
        <p:spPr>
          <a:xfrm>
            <a:off x="2514600" y="1143000"/>
            <a:ext cx="8534400" cy="5715000"/>
          </a:xfrm>
        </p:spPr>
        <p:txBody>
          <a:bodyPr/>
          <a:lstStyle/>
          <a:p>
            <a:endParaRPr lang="en-US" dirty="0"/>
          </a:p>
        </p:txBody>
      </p:sp>
      <p:sp>
        <p:nvSpPr>
          <p:cNvPr id="3" name="Title 2"/>
          <p:cNvSpPr>
            <a:spLocks noGrp="1"/>
          </p:cNvSpPr>
          <p:nvPr>
            <p:ph type="title"/>
          </p:nvPr>
        </p:nvSpPr>
        <p:spPr>
          <a:xfrm>
            <a:off x="2514600" y="258762"/>
            <a:ext cx="8534400" cy="884238"/>
          </a:xfrm>
        </p:spPr>
        <p:txBody>
          <a:bodyPr/>
          <a:lstStyle/>
          <a:p>
            <a:endParaRPr lang="en-US" dirty="0"/>
          </a:p>
        </p:txBody>
      </p:sp>
    </p:spTree>
    <p:extLst>
      <p:ext uri="{BB962C8B-B14F-4D97-AF65-F5344CB8AC3E}">
        <p14:creationId xmlns:p14="http://schemas.microsoft.com/office/powerpoint/2010/main" val="401419862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7045305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254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4427302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258762"/>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4698767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age8.png" descr="E:\A-My Mobile8 Data\My Mobile Data\PowerPoint Presentation Folder\united_states_blue_map_outline_pc_1600_clr_1337.png"/>
          <p:cNvPicPr/>
          <p:nvPr/>
        </p:nvPicPr>
        <p:blipFill>
          <a:blip r:embed="rId3">
            <a:extLst/>
          </a:blip>
          <a:stretch>
            <a:fillRect/>
          </a:stretch>
        </p:blipFill>
        <p:spPr>
          <a:xfrm>
            <a:off x="1371599" y="2667000"/>
            <a:ext cx="5790406" cy="2951317"/>
          </a:xfrm>
          <a:prstGeom prst="rect">
            <a:avLst/>
          </a:prstGeom>
          <a:ln w="12700">
            <a:miter lim="400000"/>
          </a:ln>
        </p:spPr>
      </p:pic>
      <p:sp>
        <p:nvSpPr>
          <p:cNvPr id="211" name="Shape 211"/>
          <p:cNvSpPr>
            <a:spLocks noGrp="1"/>
          </p:cNvSpPr>
          <p:nvPr>
            <p:ph type="title"/>
          </p:nvPr>
        </p:nvSpPr>
        <p:spPr>
          <a:xfrm>
            <a:off x="265215" y="381000"/>
            <a:ext cx="8534401" cy="792163"/>
          </a:xfrm>
          <a:prstGeom prst="rect">
            <a:avLst/>
          </a:prstGeom>
        </p:spPr>
        <p:txBody>
          <a:bodyPr/>
          <a:lstStyle>
            <a:lvl1pPr defTabSz="685800">
              <a:defRPr sz="4500"/>
            </a:lvl1pPr>
          </a:lstStyle>
          <a:p>
            <a:pPr lvl="0">
              <a:defRPr sz="1800" b="0">
                <a:solidFill>
                  <a:srgbClr val="000000"/>
                </a:solidFill>
                <a:uFillTx/>
              </a:defRPr>
            </a:pPr>
            <a:r>
              <a:rPr sz="4500" b="1" dirty="0">
                <a:solidFill>
                  <a:srgbClr val="262626"/>
                </a:solidFill>
                <a:uFill>
                  <a:solidFill>
                    <a:srgbClr val="262626"/>
                  </a:solidFill>
                </a:uFill>
              </a:rPr>
              <a:t>About Us</a:t>
            </a:r>
          </a:p>
        </p:txBody>
      </p:sp>
      <p:sp>
        <p:nvSpPr>
          <p:cNvPr id="212" name="Shape 212"/>
          <p:cNvSpPr/>
          <p:nvPr/>
        </p:nvSpPr>
        <p:spPr>
          <a:xfrm>
            <a:off x="570015" y="1295399"/>
            <a:ext cx="7924801" cy="39293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615950" lvl="0" indent="-615950">
              <a:spcBef>
                <a:spcPts val="500"/>
              </a:spcBef>
              <a:buSzPct val="100000"/>
              <a:buFont typeface="Wingdings"/>
              <a:buChar char="❖"/>
              <a:defRPr>
                <a:uFillTx/>
              </a:defRPr>
            </a:pPr>
            <a:r>
              <a:rPr sz="2400" dirty="0">
                <a:uFill>
                  <a:solidFill/>
                </a:uFill>
              </a:rPr>
              <a:t>Founded in 1934</a:t>
            </a:r>
          </a:p>
          <a:p>
            <a:pPr marL="615950" lvl="0" indent="-615950">
              <a:spcBef>
                <a:spcPts val="500"/>
              </a:spcBef>
              <a:buSzPct val="100000"/>
              <a:buFont typeface="Wingdings"/>
              <a:buChar char="❖"/>
              <a:defRPr>
                <a:uFillTx/>
              </a:defRPr>
            </a:pPr>
            <a:r>
              <a:rPr sz="2400" dirty="0">
                <a:uFill>
                  <a:solidFill/>
                </a:uFill>
              </a:rPr>
              <a:t>Illinois Capacitor is Privately Owned &amp; Operated</a:t>
            </a:r>
          </a:p>
          <a:p>
            <a:pPr marL="957262" lvl="1" indent="-381000">
              <a:spcBef>
                <a:spcPts val="500"/>
              </a:spcBef>
              <a:buClr>
                <a:srgbClr val="4F81BD"/>
              </a:buClr>
              <a:buSzPct val="50000"/>
              <a:buFont typeface="Wingdings 2"/>
              <a:buChar char=""/>
              <a:defRPr>
                <a:uFillTx/>
              </a:defRPr>
            </a:pPr>
            <a:r>
              <a:rPr sz="2400" dirty="0">
                <a:uFill>
                  <a:solidFill/>
                </a:uFill>
              </a:rPr>
              <a:t>Corporate Headquarters: Lincolnwood, IL </a:t>
            </a:r>
          </a:p>
          <a:p>
            <a:pPr marL="1281112" lvl="2" indent="-304800">
              <a:spcBef>
                <a:spcPts val="500"/>
              </a:spcBef>
              <a:buClr>
                <a:srgbClr val="FAC08F"/>
              </a:buClr>
              <a:buSzPct val="100000"/>
              <a:buFont typeface="Wingdings"/>
              <a:buChar char="▪"/>
              <a:defRPr>
                <a:uFillTx/>
              </a:defRPr>
            </a:pPr>
            <a:r>
              <a:rPr sz="2400" dirty="0">
                <a:uFill>
                  <a:solidFill/>
                </a:uFill>
              </a:rPr>
              <a:t>North American Engineering, Sales, &amp; Warehousing</a:t>
            </a:r>
          </a:p>
          <a:p>
            <a:pPr lvl="1" indent="576262">
              <a:spcBef>
                <a:spcPts val="400"/>
              </a:spcBef>
              <a:defRPr>
                <a:uFillTx/>
              </a:defRPr>
            </a:pPr>
            <a:endParaRPr sz="1600" dirty="0">
              <a:uFill>
                <a:solidFill/>
              </a:uFill>
            </a:endParaRPr>
          </a:p>
          <a:p>
            <a:pPr lvl="2" indent="976312">
              <a:spcBef>
                <a:spcPts val="400"/>
              </a:spcBef>
              <a:defRPr>
                <a:uFillTx/>
              </a:defRPr>
            </a:pPr>
            <a:endParaRPr sz="1600" dirty="0">
              <a:uFill>
                <a:solidFill/>
              </a:uFill>
            </a:endParaRPr>
          </a:p>
          <a:p>
            <a:pPr lvl="2" indent="976312">
              <a:spcBef>
                <a:spcPts val="400"/>
              </a:spcBef>
              <a:defRPr>
                <a:uFillTx/>
              </a:defRPr>
            </a:pPr>
            <a:endParaRPr sz="1600" dirty="0">
              <a:uFill>
                <a:solidFill/>
              </a:uFill>
            </a:endParaRPr>
          </a:p>
          <a:p>
            <a:pPr lvl="2" indent="976312">
              <a:spcBef>
                <a:spcPts val="400"/>
              </a:spcBef>
              <a:defRPr>
                <a:uFillTx/>
              </a:defRPr>
            </a:pPr>
            <a:endParaRPr sz="1600" dirty="0">
              <a:uFill>
                <a:solidFill/>
              </a:uFill>
            </a:endParaRPr>
          </a:p>
          <a:p>
            <a:pPr lvl="2" indent="976312">
              <a:spcBef>
                <a:spcPts val="400"/>
              </a:spcBef>
              <a:defRPr>
                <a:uFillTx/>
              </a:defRPr>
            </a:pPr>
            <a:endParaRPr sz="1600" dirty="0">
              <a:uFill>
                <a:solidFill/>
              </a:uFill>
            </a:endParaRPr>
          </a:p>
        </p:txBody>
      </p:sp>
      <p:pic>
        <p:nvPicPr>
          <p:cNvPr id="213" name="image9.png" descr="snapmount_1"/>
          <p:cNvPicPr/>
          <p:nvPr/>
        </p:nvPicPr>
        <p:blipFill>
          <a:blip r:embed="rId4">
            <a:extLst/>
          </a:blip>
          <a:stretch>
            <a:fillRect/>
          </a:stretch>
        </p:blipFill>
        <p:spPr>
          <a:xfrm>
            <a:off x="3581400" y="6164426"/>
            <a:ext cx="874713" cy="609601"/>
          </a:xfrm>
          <a:prstGeom prst="rect">
            <a:avLst/>
          </a:prstGeom>
          <a:ln w="12700">
            <a:miter lim="400000"/>
          </a:ln>
        </p:spPr>
      </p:pic>
      <p:pic>
        <p:nvPicPr>
          <p:cNvPr id="214" name="image10.png" descr="gold-radial"/>
          <p:cNvPicPr/>
          <p:nvPr/>
        </p:nvPicPr>
        <p:blipFill>
          <a:blip r:embed="rId5">
            <a:extLst/>
          </a:blip>
          <a:stretch>
            <a:fillRect/>
          </a:stretch>
        </p:blipFill>
        <p:spPr>
          <a:xfrm>
            <a:off x="2286000" y="5903772"/>
            <a:ext cx="1067593" cy="489745"/>
          </a:xfrm>
          <a:prstGeom prst="rect">
            <a:avLst/>
          </a:prstGeom>
          <a:ln w="12700">
            <a:miter lim="400000"/>
          </a:ln>
        </p:spPr>
      </p:pic>
      <p:pic>
        <p:nvPicPr>
          <p:cNvPr id="215" name="image11.png" descr="PMB-PMC"/>
          <p:cNvPicPr/>
          <p:nvPr/>
        </p:nvPicPr>
        <p:blipFill>
          <a:blip r:embed="rId6">
            <a:extLst/>
          </a:blip>
          <a:stretch>
            <a:fillRect/>
          </a:stretch>
        </p:blipFill>
        <p:spPr>
          <a:xfrm>
            <a:off x="4758973" y="5651367"/>
            <a:ext cx="965400" cy="876301"/>
          </a:xfrm>
          <a:prstGeom prst="rect">
            <a:avLst/>
          </a:prstGeom>
          <a:ln w="12700">
            <a:miter lim="400000"/>
          </a:ln>
        </p:spPr>
      </p:pic>
      <p:pic>
        <p:nvPicPr>
          <p:cNvPr id="216" name="image12.png" descr="2Ld_film_box_white"/>
          <p:cNvPicPr/>
          <p:nvPr/>
        </p:nvPicPr>
        <p:blipFill>
          <a:blip r:embed="rId7">
            <a:extLst/>
          </a:blip>
          <a:stretch>
            <a:fillRect/>
          </a:stretch>
        </p:blipFill>
        <p:spPr>
          <a:xfrm>
            <a:off x="796131" y="5490560"/>
            <a:ext cx="1150938" cy="1371601"/>
          </a:xfrm>
          <a:prstGeom prst="rect">
            <a:avLst/>
          </a:prstGeom>
          <a:ln w="12700">
            <a:miter lim="400000"/>
          </a:ln>
        </p:spPr>
      </p:pic>
      <p:pic>
        <p:nvPicPr>
          <p:cNvPr id="217" name="image13.jpg"/>
          <p:cNvPicPr/>
          <p:nvPr/>
        </p:nvPicPr>
        <p:blipFill>
          <a:blip r:embed="rId8">
            <a:extLst/>
          </a:blip>
          <a:stretch>
            <a:fillRect/>
          </a:stretch>
        </p:blipFill>
        <p:spPr>
          <a:xfrm>
            <a:off x="2332951" y="3471011"/>
            <a:ext cx="880253" cy="707137"/>
          </a:xfrm>
          <a:prstGeom prst="rect">
            <a:avLst/>
          </a:prstGeom>
          <a:ln w="12700">
            <a:miter lim="400000"/>
          </a:ln>
        </p:spPr>
      </p:pic>
      <p:pic>
        <p:nvPicPr>
          <p:cNvPr id="218" name="image14.png"/>
          <p:cNvPicPr/>
          <p:nvPr/>
        </p:nvPicPr>
        <p:blipFill>
          <a:blip r:embed="rId9">
            <a:extLst/>
          </a:blip>
          <a:stretch>
            <a:fillRect/>
          </a:stretch>
        </p:blipFill>
        <p:spPr>
          <a:xfrm>
            <a:off x="3803060" y="3733800"/>
            <a:ext cx="1905001" cy="1219200"/>
          </a:xfrm>
          <a:prstGeom prst="rect">
            <a:avLst/>
          </a:prstGeom>
          <a:ln w="12700">
            <a:miter lim="400000"/>
          </a:ln>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2406" y="3465466"/>
            <a:ext cx="3073133" cy="1752600"/>
          </a:xfrm>
          <a:prstGeom prst="rect">
            <a:avLst/>
          </a:prstGeom>
        </p:spPr>
      </p:pic>
    </p:spTree>
  </p:cSld>
  <p:clrMapOvr>
    <a:masterClrMapping/>
  </p:clrMapOvr>
  <p:transition spd="slow">
    <p:pull/>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11"/>
                                        </p:tgtEl>
                                        <p:attrNameLst>
                                          <p:attrName>style.visibility</p:attrName>
                                        </p:attrNameLst>
                                      </p:cBhvr>
                                      <p:to>
                                        <p:strVal val="visible"/>
                                      </p:to>
                                    </p:set>
                                    <p:animEffect transition="in" filter="fade">
                                      <p:cBhvr>
                                        <p:cTn id="7" dur="9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0"/>
            <a:ext cx="12192000" cy="7620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3252196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2286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577333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079124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1524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6100374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3048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3842722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54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1503858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25400"/>
            <a:ext cx="12192000" cy="7239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332805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609600" y="152400"/>
            <a:ext cx="8306097" cy="792163"/>
          </a:xfrm>
          <a:prstGeom prst="rect">
            <a:avLst/>
          </a:prstGeom>
        </p:spPr>
        <p:txBody>
          <a:bodyPr/>
          <a:lstStyle>
            <a:lvl1pPr>
              <a:defRPr>
                <a:solidFill>
                  <a:srgbClr val="404040"/>
                </a:solidFill>
                <a:uFill>
                  <a:solidFill>
                    <a:srgbClr val="404040"/>
                  </a:solidFill>
                </a:uFill>
              </a:defRPr>
            </a:lvl1pPr>
          </a:lstStyle>
          <a:p>
            <a:pPr lvl="0">
              <a:defRPr sz="1800" b="0">
                <a:solidFill>
                  <a:srgbClr val="000000"/>
                </a:solidFill>
                <a:uFillTx/>
              </a:defRPr>
            </a:pPr>
            <a:r>
              <a:rPr sz="4000" b="1">
                <a:solidFill>
                  <a:srgbClr val="404040"/>
                </a:solidFill>
                <a:uFill>
                  <a:solidFill>
                    <a:srgbClr val="404040"/>
                  </a:solidFill>
                </a:uFill>
              </a:rPr>
              <a:t>Summary</a:t>
            </a:r>
          </a:p>
        </p:txBody>
      </p:sp>
      <p:pic>
        <p:nvPicPr>
          <p:cNvPr id="350" name="image48.png"/>
          <p:cNvPicPr/>
          <p:nvPr/>
        </p:nvPicPr>
        <p:blipFill>
          <a:blip r:embed="rId3">
            <a:extLst/>
          </a:blip>
          <a:stretch>
            <a:fillRect/>
          </a:stretch>
        </p:blipFill>
        <p:spPr>
          <a:xfrm>
            <a:off x="6019800" y="2209800"/>
            <a:ext cx="3276600" cy="2590801"/>
          </a:xfrm>
          <a:prstGeom prst="rect">
            <a:avLst/>
          </a:prstGeom>
          <a:ln w="12700">
            <a:miter lim="400000"/>
          </a:ln>
        </p:spPr>
      </p:pic>
      <p:sp>
        <p:nvSpPr>
          <p:cNvPr id="351" name="Shape 351"/>
          <p:cNvSpPr/>
          <p:nvPr/>
        </p:nvSpPr>
        <p:spPr>
          <a:xfrm>
            <a:off x="609600" y="838199"/>
            <a:ext cx="7581900" cy="49176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Illinois Capacitor has outstanding print position</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Because of the customer loyalty that we enjoy</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2" indent="0">
              <a:lnSpc>
                <a:spcPct val="85000"/>
              </a:lnSpc>
              <a:spcBef>
                <a:spcPts val="3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Excellent customer service and high quality coupled with competitive pricing generates loyalty</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We estimate that we have approvals that are greater than 2 - 3 times our current sales level – plenty of room for growth</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Illinois Capacitor maintains extensive inventory</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Over 70% of our catalog is in inventory</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The vast majority of orders ship from stock</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Illinois Capacitor is RoHS compliant</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This big change in our industry represents opportunity!</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Illinois Capacitor has first in class customer service</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Highly qualified and regularly trained inside staff</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Distributor internet access to obtain P&amp;D, order status, etc.</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Quick turnaround on phoned in, faxed, and e-mailed RFQ’s and sample requests with a personal touch to ensure total satisfaction</a:t>
            </a:r>
            <a:endParaRPr dirty="0">
              <a:solidFill>
                <a:srgbClr val="262626"/>
              </a:solidFill>
              <a:uFill>
                <a:solidFill>
                  <a:srgbClr val="262626"/>
                </a:solidFill>
              </a:uFill>
              <a:latin typeface="Tahoma" panose="020B0604030504040204" pitchFamily="34" charset="0"/>
              <a:ea typeface="Tahoma" panose="020B0604030504040204" pitchFamily="34" charset="0"/>
              <a:cs typeface="Tahoma" panose="020B0604030504040204" pitchFamily="34" charset="0"/>
            </a:endParaRPr>
          </a:p>
          <a:p>
            <a:pPr lvl="1" indent="0">
              <a:lnSpc>
                <a:spcPct val="85000"/>
              </a:lnSpc>
              <a:spcBef>
                <a:spcPts val="400"/>
              </a:spcBef>
              <a:defRPr>
                <a:uFillTx/>
              </a:defRPr>
            </a:pPr>
            <a:r>
              <a:rPr dirty="0">
                <a:uFill>
                  <a:solidFill/>
                </a:uFill>
                <a:latin typeface="Tahoma" panose="020B0604030504040204" pitchFamily="34" charset="0"/>
                <a:ea typeface="Tahoma" panose="020B0604030504040204" pitchFamily="34" charset="0"/>
                <a:cs typeface="Tahoma" panose="020B0604030504040204" pitchFamily="34" charset="0"/>
              </a:rPr>
              <a:t>2pm same day shipping</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body" idx="1"/>
          </p:nvPr>
        </p:nvSpPr>
        <p:spPr>
          <a:xfrm>
            <a:off x="3048000" y="2514600"/>
            <a:ext cx="4267200" cy="4191000"/>
          </a:xfrm>
          <a:prstGeom prst="rect">
            <a:avLst/>
          </a:prstGeom>
        </p:spPr>
        <p:txBody>
          <a:bodyPr/>
          <a:lstStyle/>
          <a:p>
            <a:pPr lvl="0">
              <a:defRPr sz="1800">
                <a:solidFill>
                  <a:srgbClr val="000000"/>
                </a:solidFill>
                <a:uFillTx/>
              </a:defRPr>
            </a:pPr>
            <a:r>
              <a:rPr sz="2000" b="1">
                <a:solidFill>
                  <a:srgbClr val="262626"/>
                </a:solidFill>
                <a:effectLst>
                  <a:outerShdw blurRad="38100" dist="38100" dir="2700000" rotWithShape="0">
                    <a:srgbClr val="000000">
                      <a:alpha val="43137"/>
                    </a:srgbClr>
                  </a:outerShdw>
                </a:effectLst>
                <a:uFill>
                  <a:solidFill>
                    <a:srgbClr val="262626"/>
                  </a:solidFill>
                </a:uFill>
              </a:rPr>
              <a:t>Illinois Capacitor, Inc</a:t>
            </a:r>
          </a:p>
          <a:p>
            <a:pPr lvl="0">
              <a:defRPr sz="1800">
                <a:solidFill>
                  <a:srgbClr val="000000"/>
                </a:solidFill>
                <a:uFillTx/>
              </a:defRPr>
            </a:pPr>
            <a:r>
              <a:rPr>
                <a:solidFill>
                  <a:srgbClr val="262626"/>
                </a:solidFill>
                <a:uFill>
                  <a:solidFill>
                    <a:srgbClr val="262626"/>
                  </a:solidFill>
                </a:uFill>
              </a:rPr>
              <a:t>Tel:847-675-1750    Fax: 847-673-2850</a:t>
            </a:r>
          </a:p>
          <a:p>
            <a:pPr lvl="0">
              <a:defRPr sz="1800">
                <a:solidFill>
                  <a:srgbClr val="000000"/>
                </a:solidFill>
                <a:uFillTx/>
              </a:defRPr>
            </a:pPr>
            <a:r>
              <a:rPr b="1">
                <a:solidFill>
                  <a:srgbClr val="262626"/>
                </a:solidFill>
                <a:effectLst>
                  <a:outerShdw blurRad="38100" dist="38100" dir="2700000" rotWithShape="0">
                    <a:srgbClr val="000000">
                      <a:alpha val="43137"/>
                    </a:srgbClr>
                  </a:outerShdw>
                </a:effectLst>
                <a:uFill>
                  <a:solidFill>
                    <a:srgbClr val="262626"/>
                  </a:solidFill>
                </a:uFill>
                <a:hlinkClick r:id="rId2"/>
              </a:rPr>
              <a:t>sales@illcap.com</a:t>
            </a:r>
            <a:endParaRPr b="1">
              <a:solidFill>
                <a:srgbClr val="262626"/>
              </a:solidFill>
              <a:effectLst>
                <a:outerShdw blurRad="38100" dist="38100" dir="2700000" rotWithShape="0">
                  <a:srgbClr val="000000">
                    <a:alpha val="43137"/>
                  </a:srgbClr>
                </a:outerShdw>
              </a:effectLst>
              <a:uFill>
                <a:solidFill>
                  <a:srgbClr val="262626"/>
                </a:solidFill>
              </a:uFill>
            </a:endParaRPr>
          </a:p>
          <a:p>
            <a:pPr lvl="0">
              <a:defRPr sz="1800">
                <a:solidFill>
                  <a:srgbClr val="000000"/>
                </a:solidFill>
                <a:uFillTx/>
              </a:defRPr>
            </a:pPr>
            <a:endParaRPr>
              <a:solidFill>
                <a:srgbClr val="262626"/>
              </a:solidFill>
              <a:uFill>
                <a:solidFill>
                  <a:srgbClr val="262626"/>
                </a:solidFill>
              </a:uFill>
            </a:endParaRPr>
          </a:p>
          <a:p>
            <a:pPr lvl="0">
              <a:defRPr sz="1800">
                <a:solidFill>
                  <a:srgbClr val="000000"/>
                </a:solidFill>
                <a:uFillTx/>
              </a:defRPr>
            </a:pPr>
            <a:r>
              <a:rPr sz="2000" b="1">
                <a:solidFill>
                  <a:srgbClr val="262626"/>
                </a:solidFill>
                <a:effectLst>
                  <a:outerShdw blurRad="38100" dist="38100" dir="2700000" rotWithShape="0">
                    <a:srgbClr val="000000">
                      <a:alpha val="43137"/>
                    </a:srgbClr>
                  </a:outerShdw>
                </a:effectLst>
                <a:uFill>
                  <a:solidFill>
                    <a:srgbClr val="262626"/>
                  </a:solidFill>
                </a:uFill>
              </a:rPr>
              <a:t>Illinois Capacitor (HK) Ltd</a:t>
            </a:r>
          </a:p>
          <a:p>
            <a:pPr lvl="0">
              <a:defRPr sz="1800">
                <a:solidFill>
                  <a:srgbClr val="000000"/>
                </a:solidFill>
                <a:uFillTx/>
              </a:defRPr>
            </a:pPr>
            <a:r>
              <a:rPr>
                <a:solidFill>
                  <a:srgbClr val="262626"/>
                </a:solidFill>
                <a:uFill>
                  <a:solidFill>
                    <a:srgbClr val="262626"/>
                  </a:solidFill>
                </a:uFill>
              </a:rPr>
              <a:t>Tel:852-2793-0931 Fax:852-2793-0731</a:t>
            </a:r>
          </a:p>
          <a:p>
            <a:pPr lvl="0">
              <a:defRPr sz="1800">
                <a:solidFill>
                  <a:srgbClr val="000000"/>
                </a:solidFill>
                <a:uFillTx/>
              </a:defRPr>
            </a:pPr>
            <a:r>
              <a:rPr b="1">
                <a:solidFill>
                  <a:srgbClr val="262626"/>
                </a:solidFill>
                <a:effectLst>
                  <a:outerShdw blurRad="38100" dist="38100" dir="2700000" rotWithShape="0">
                    <a:srgbClr val="000000">
                      <a:alpha val="43137"/>
                    </a:srgbClr>
                  </a:outerShdw>
                </a:effectLst>
                <a:uFill>
                  <a:solidFill>
                    <a:srgbClr val="262626"/>
                  </a:solidFill>
                </a:uFill>
                <a:hlinkClick r:id="rId3"/>
              </a:rPr>
              <a:t>sales@illcap.com.hk</a:t>
            </a:r>
            <a:endParaRPr b="1">
              <a:solidFill>
                <a:srgbClr val="262626"/>
              </a:solidFill>
              <a:effectLst>
                <a:outerShdw blurRad="38100" dist="38100" dir="2700000" rotWithShape="0">
                  <a:srgbClr val="000000">
                    <a:alpha val="43137"/>
                  </a:srgbClr>
                </a:outerShdw>
              </a:effectLst>
              <a:uFill>
                <a:solidFill>
                  <a:srgbClr val="262626"/>
                </a:solidFill>
              </a:uFill>
            </a:endParaRPr>
          </a:p>
          <a:p>
            <a:pPr lvl="0">
              <a:defRPr sz="1800">
                <a:solidFill>
                  <a:srgbClr val="000000"/>
                </a:solidFill>
                <a:uFillTx/>
              </a:defRPr>
            </a:pPr>
            <a:endParaRPr>
              <a:solidFill>
                <a:srgbClr val="262626"/>
              </a:solidFill>
              <a:uFill>
                <a:solidFill>
                  <a:srgbClr val="262626"/>
                </a:solidFill>
              </a:uFill>
            </a:endParaRPr>
          </a:p>
          <a:p>
            <a:pPr lvl="0">
              <a:defRPr sz="1800">
                <a:solidFill>
                  <a:srgbClr val="000000"/>
                </a:solidFill>
                <a:uFillTx/>
              </a:defRPr>
            </a:pPr>
            <a:r>
              <a:rPr sz="2000" b="1">
                <a:solidFill>
                  <a:srgbClr val="262626"/>
                </a:solidFill>
                <a:effectLst>
                  <a:outerShdw blurRad="38100" dist="38100" dir="2700000" rotWithShape="0">
                    <a:srgbClr val="000000">
                      <a:alpha val="43137"/>
                    </a:srgbClr>
                  </a:outerShdw>
                </a:effectLst>
                <a:uFill>
                  <a:solidFill>
                    <a:srgbClr val="262626"/>
                  </a:solidFill>
                </a:uFill>
                <a:hlinkClick r:id="rId4"/>
              </a:rPr>
              <a:t>www.illinoiscapacitor.com</a:t>
            </a:r>
          </a:p>
        </p:txBody>
      </p:sp>
      <p:sp>
        <p:nvSpPr>
          <p:cNvPr id="356" name="Shape 356"/>
          <p:cNvSpPr>
            <a:spLocks noGrp="1"/>
          </p:cNvSpPr>
          <p:nvPr>
            <p:ph type="title"/>
          </p:nvPr>
        </p:nvSpPr>
        <p:spPr>
          <a:xfrm>
            <a:off x="3124200" y="1447800"/>
            <a:ext cx="3810000" cy="792163"/>
          </a:xfrm>
          <a:prstGeom prst="rect">
            <a:avLst/>
          </a:prstGeom>
        </p:spPr>
        <p:txBody>
          <a:bodyPr/>
          <a:lstStyle/>
          <a:p>
            <a:pPr lvl="0" defTabSz="557784">
              <a:defRPr sz="1800" b="0">
                <a:solidFill>
                  <a:srgbClr val="000000"/>
                </a:solidFill>
                <a:uFillTx/>
              </a:defRPr>
            </a:pPr>
            <a:r>
              <a:rPr sz="2196" b="1">
                <a:solidFill>
                  <a:srgbClr val="404040"/>
                </a:solidFill>
                <a:uFill>
                  <a:solidFill>
                    <a:srgbClr val="404040"/>
                  </a:solidFill>
                </a:uFill>
              </a:rPr>
              <a:t>Questions?</a:t>
            </a:r>
            <a:br>
              <a:rPr sz="2196" b="1">
                <a:solidFill>
                  <a:srgbClr val="404040"/>
                </a:solidFill>
                <a:uFill>
                  <a:solidFill>
                    <a:srgbClr val="404040"/>
                  </a:solidFill>
                </a:uFill>
              </a:rPr>
            </a:br>
            <a:r>
              <a:rPr sz="2196" b="1">
                <a:solidFill>
                  <a:srgbClr val="404040"/>
                </a:solidFill>
                <a:uFill>
                  <a:solidFill>
                    <a:srgbClr val="404040"/>
                  </a:solidFill>
                </a:uFill>
              </a:rPr>
              <a:t>More Information?</a:t>
            </a:r>
          </a:p>
        </p:txBody>
      </p:sp>
      <p:pic>
        <p:nvPicPr>
          <p:cNvPr id="357" name="image51.png"/>
          <p:cNvPicPr/>
          <p:nvPr/>
        </p:nvPicPr>
        <p:blipFill>
          <a:blip r:embed="rId5">
            <a:extLst/>
          </a:blip>
          <a:stretch>
            <a:fillRect/>
          </a:stretch>
        </p:blipFill>
        <p:spPr>
          <a:xfrm>
            <a:off x="-2276" y="502691"/>
            <a:ext cx="3776665" cy="4648202"/>
          </a:xfrm>
          <a:prstGeom prst="rect">
            <a:avLst/>
          </a:prstGeom>
          <a:ln w="12700">
            <a:miter lim="400000"/>
          </a:ln>
        </p:spPr>
      </p:pic>
      <p:pic>
        <p:nvPicPr>
          <p:cNvPr id="358" name="image52.gif"/>
          <p:cNvPicPr/>
          <p:nvPr/>
        </p:nvPicPr>
        <p:blipFill>
          <a:blip r:embed="rId6">
            <a:extLst/>
          </a:blip>
          <a:stretch>
            <a:fillRect/>
          </a:stretch>
        </p:blipFill>
        <p:spPr>
          <a:xfrm>
            <a:off x="6858000" y="3048000"/>
            <a:ext cx="2258704" cy="2057400"/>
          </a:xfrm>
          <a:prstGeom prst="rect">
            <a:avLst/>
          </a:prstGeom>
          <a:ln w="12700">
            <a:miter lim="400000"/>
          </a:ln>
        </p:spPr>
      </p:pic>
      <p:pic>
        <p:nvPicPr>
          <p:cNvPr id="359" name="image39.jpg"/>
          <p:cNvPicPr/>
          <p:nvPr/>
        </p:nvPicPr>
        <p:blipFill>
          <a:blip r:embed="rId7">
            <a:extLst/>
          </a:blip>
          <a:stretch>
            <a:fillRect/>
          </a:stretch>
        </p:blipFill>
        <p:spPr>
          <a:xfrm>
            <a:off x="2971800" y="71651"/>
            <a:ext cx="3538729" cy="11338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60" name="Rectangle 4"/>
          <p:cNvSpPr>
            <a:spLocks noGrp="1" noChangeArrowheads="1"/>
          </p:cNvSpPr>
          <p:nvPr>
            <p:ph type="title"/>
          </p:nvPr>
        </p:nvSpPr>
        <p:spPr>
          <a:xfrm>
            <a:off x="368300" y="-12700"/>
            <a:ext cx="8458200" cy="1139825"/>
          </a:xfrm>
        </p:spPr>
        <p:txBody>
          <a:bodyPr/>
          <a:lstStyle/>
          <a:p>
            <a:pPr algn="l" eaLnBrk="1" hangingPunct="1">
              <a:defRPr/>
            </a:pPr>
            <a:r>
              <a:rPr lang="en-US" altLang="en-US" sz="3600" b="1" dirty="0" smtClean="0"/>
              <a:t>Contacts at IC</a:t>
            </a:r>
            <a:r>
              <a:rPr lang="en-US" altLang="en-US" dirty="0" smtClean="0"/>
              <a:t>             </a:t>
            </a:r>
          </a:p>
        </p:txBody>
      </p:sp>
      <p:sp>
        <p:nvSpPr>
          <p:cNvPr id="37891" name="Text Box 45"/>
          <p:cNvSpPr txBox="1">
            <a:spLocks noChangeArrowheads="1"/>
          </p:cNvSpPr>
          <p:nvPr/>
        </p:nvSpPr>
        <p:spPr bwMode="auto">
          <a:xfrm>
            <a:off x="368300" y="762000"/>
            <a:ext cx="86868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ct val="35000"/>
              </a:spcAft>
              <a:buClrTx/>
              <a:buSzTx/>
              <a:buFont typeface="Wingdings" panose="05000000000000000000" pitchFamily="2" charset="2"/>
              <a:buNone/>
            </a:pPr>
            <a:r>
              <a:rPr lang="en-US" altLang="en-US" sz="2400" u="sng" dirty="0">
                <a:solidFill>
                  <a:srgbClr val="FFCC66"/>
                </a:solidFill>
              </a:rPr>
              <a:t>George Wundsam</a:t>
            </a:r>
            <a:r>
              <a:rPr lang="en-US" altLang="en-US" sz="2400" dirty="0"/>
              <a:t> - Vice President of Sales - Ext. 748 gwundsam@illcap.com</a:t>
            </a:r>
          </a:p>
          <a:p>
            <a:pPr eaLnBrk="1" hangingPunct="1">
              <a:spcBef>
                <a:spcPct val="0"/>
              </a:spcBef>
              <a:spcAft>
                <a:spcPct val="35000"/>
              </a:spcAft>
              <a:buClrTx/>
              <a:buSzTx/>
              <a:buFontTx/>
              <a:buNone/>
            </a:pPr>
            <a:r>
              <a:rPr lang="en-US" altLang="en-US" sz="2400" u="sng" dirty="0">
                <a:solidFill>
                  <a:srgbClr val="FFCC66"/>
                </a:solidFill>
              </a:rPr>
              <a:t>James Valentino </a:t>
            </a:r>
            <a:r>
              <a:rPr lang="en-US" altLang="en-US" sz="2400" dirty="0"/>
              <a:t>– Director of Technical Sales and Support</a:t>
            </a:r>
          </a:p>
          <a:p>
            <a:pPr eaLnBrk="1" hangingPunct="1">
              <a:spcBef>
                <a:spcPct val="0"/>
              </a:spcBef>
              <a:spcAft>
                <a:spcPct val="35000"/>
              </a:spcAft>
              <a:buClrTx/>
              <a:buSzTx/>
              <a:buFontTx/>
              <a:buNone/>
            </a:pPr>
            <a:r>
              <a:rPr lang="en-US" altLang="en-US" sz="2400" dirty="0"/>
              <a:t>jvalentino@illcap.com</a:t>
            </a:r>
          </a:p>
          <a:p>
            <a:pPr eaLnBrk="1" hangingPunct="1">
              <a:spcBef>
                <a:spcPct val="0"/>
              </a:spcBef>
              <a:spcAft>
                <a:spcPct val="35000"/>
              </a:spcAft>
              <a:buClrTx/>
              <a:buSzPts val="1000"/>
              <a:buFont typeface="Symbol" panose="05050102010706020507" pitchFamily="18" charset="2"/>
              <a:buNone/>
            </a:pPr>
            <a:r>
              <a:rPr lang="en-US" altLang="en-US" sz="2400" u="sng" dirty="0">
                <a:solidFill>
                  <a:srgbClr val="FFCC66"/>
                </a:solidFill>
              </a:rPr>
              <a:t>Bill Vecchio</a:t>
            </a:r>
            <a:r>
              <a:rPr lang="en-US" altLang="en-US" sz="2400" dirty="0"/>
              <a:t> - Regional Sales Manager -                            bvecchio@illcap.com</a:t>
            </a:r>
          </a:p>
          <a:p>
            <a:pPr eaLnBrk="1" hangingPunct="1">
              <a:spcBef>
                <a:spcPct val="0"/>
              </a:spcBef>
              <a:spcAft>
                <a:spcPct val="35000"/>
              </a:spcAft>
              <a:buClrTx/>
              <a:buSzPts val="1000"/>
              <a:buFont typeface="Symbol" panose="05050102010706020507" pitchFamily="18" charset="2"/>
              <a:buNone/>
            </a:pPr>
            <a:r>
              <a:rPr lang="en-US" altLang="en-US" sz="2400" u="sng" dirty="0">
                <a:solidFill>
                  <a:srgbClr val="FFCC66"/>
                </a:solidFill>
              </a:rPr>
              <a:t>Jesus Torres</a:t>
            </a:r>
            <a:r>
              <a:rPr lang="en-US" altLang="en-US" sz="2400" dirty="0"/>
              <a:t> – Senior Sales Account Specialist - Ext. 741 -jtorres@illcap.com</a:t>
            </a:r>
          </a:p>
          <a:p>
            <a:pPr eaLnBrk="1" hangingPunct="1">
              <a:spcBef>
                <a:spcPct val="0"/>
              </a:spcBef>
              <a:spcAft>
                <a:spcPct val="35000"/>
              </a:spcAft>
              <a:buClrTx/>
              <a:buSzPts val="1000"/>
              <a:buFont typeface="Symbol" panose="05050102010706020507" pitchFamily="18" charset="2"/>
              <a:buNone/>
            </a:pPr>
            <a:r>
              <a:rPr lang="en-US" altLang="en-US" sz="2400" u="sng" dirty="0">
                <a:solidFill>
                  <a:srgbClr val="FFCC66"/>
                </a:solidFill>
              </a:rPr>
              <a:t>Mary McKirchy</a:t>
            </a:r>
            <a:r>
              <a:rPr lang="en-US" altLang="en-US" sz="2400" dirty="0"/>
              <a:t> - Distributor Inside Sales Supervisor - Ext. 731 - mmckirchy@illcap.com</a:t>
            </a:r>
          </a:p>
          <a:p>
            <a:pPr eaLnBrk="1" hangingPunct="1">
              <a:spcBef>
                <a:spcPct val="0"/>
              </a:spcBef>
              <a:spcAft>
                <a:spcPct val="35000"/>
              </a:spcAft>
              <a:buClrTx/>
              <a:buSzPts val="1000"/>
              <a:buFont typeface="Symbol" panose="05050102010706020507" pitchFamily="18" charset="2"/>
              <a:buNone/>
            </a:pPr>
            <a:r>
              <a:rPr lang="en-US" altLang="en-US" sz="2400" u="sng" dirty="0">
                <a:solidFill>
                  <a:srgbClr val="FFCC66"/>
                </a:solidFill>
              </a:rPr>
              <a:t>Mark Gebbia</a:t>
            </a:r>
            <a:r>
              <a:rPr lang="en-US" altLang="en-US" sz="2400" dirty="0"/>
              <a:t> – Director of Engineer - Ext. 730 -               mgebbia@illcap.com</a:t>
            </a:r>
          </a:p>
        </p:txBody>
      </p:sp>
    </p:spTree>
    <p:extLst>
      <p:ext uri="{BB962C8B-B14F-4D97-AF65-F5344CB8AC3E}">
        <p14:creationId xmlns:p14="http://schemas.microsoft.com/office/powerpoint/2010/main" val="195681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12.tif" descr="2Ld_film_box_white"/>
          <p:cNvPicPr/>
          <p:nvPr/>
        </p:nvPicPr>
        <p:blipFill>
          <a:blip r:embed="rId3">
            <a:extLst/>
          </a:blip>
          <a:stretch>
            <a:fillRect/>
          </a:stretch>
        </p:blipFill>
        <p:spPr>
          <a:xfrm>
            <a:off x="796129" y="5490560"/>
            <a:ext cx="1150938" cy="1371601"/>
          </a:xfrm>
          <a:prstGeom prst="rect">
            <a:avLst/>
          </a:prstGeom>
          <a:ln w="12700">
            <a:miter lim="400000"/>
          </a:ln>
        </p:spPr>
      </p:pic>
      <p:pic>
        <p:nvPicPr>
          <p:cNvPr id="251" name="image10.tif" descr="gold-radial"/>
          <p:cNvPicPr/>
          <p:nvPr/>
        </p:nvPicPr>
        <p:blipFill>
          <a:blip r:embed="rId4">
            <a:extLst/>
          </a:blip>
          <a:stretch>
            <a:fillRect/>
          </a:stretch>
        </p:blipFill>
        <p:spPr>
          <a:xfrm>
            <a:off x="2285999" y="5903772"/>
            <a:ext cx="1067594" cy="489745"/>
          </a:xfrm>
          <a:prstGeom prst="rect">
            <a:avLst/>
          </a:prstGeom>
          <a:ln w="12700">
            <a:miter lim="400000"/>
          </a:ln>
        </p:spPr>
      </p:pic>
      <p:pic>
        <p:nvPicPr>
          <p:cNvPr id="252" name="image9.tif" descr="snapmount_1"/>
          <p:cNvPicPr/>
          <p:nvPr/>
        </p:nvPicPr>
        <p:blipFill>
          <a:blip r:embed="rId5">
            <a:extLst/>
          </a:blip>
          <a:stretch>
            <a:fillRect/>
          </a:stretch>
        </p:blipFill>
        <p:spPr>
          <a:xfrm>
            <a:off x="3581398" y="6164426"/>
            <a:ext cx="874713" cy="609601"/>
          </a:xfrm>
          <a:prstGeom prst="rect">
            <a:avLst/>
          </a:prstGeom>
          <a:ln w="12700">
            <a:miter lim="400000"/>
          </a:ln>
        </p:spPr>
      </p:pic>
      <p:pic>
        <p:nvPicPr>
          <p:cNvPr id="253" name="image11.tif" descr="PMB-PMC"/>
          <p:cNvPicPr/>
          <p:nvPr/>
        </p:nvPicPr>
        <p:blipFill>
          <a:blip r:embed="rId6">
            <a:extLst/>
          </a:blip>
          <a:stretch>
            <a:fillRect/>
          </a:stretch>
        </p:blipFill>
        <p:spPr>
          <a:xfrm>
            <a:off x="4758971" y="5651367"/>
            <a:ext cx="965400" cy="876301"/>
          </a:xfrm>
          <a:prstGeom prst="rect">
            <a:avLst/>
          </a:prstGeom>
          <a:ln w="12700">
            <a:miter lim="400000"/>
          </a:ln>
        </p:spPr>
      </p:pic>
      <p:sp>
        <p:nvSpPr>
          <p:cNvPr id="7" name="Title 6"/>
          <p:cNvSpPr>
            <a:spLocks noGrp="1"/>
          </p:cNvSpPr>
          <p:nvPr>
            <p:ph type="title"/>
          </p:nvPr>
        </p:nvSpPr>
        <p:spPr>
          <a:xfrm>
            <a:off x="152400" y="141962"/>
            <a:ext cx="8195471" cy="557703"/>
          </a:xfrm>
        </p:spPr>
        <p:txBody>
          <a:bodyPr>
            <a:noAutofit/>
          </a:bodyPr>
          <a:lstStyle/>
          <a:p>
            <a:r>
              <a:rPr lang="en-US" sz="4000" dirty="0" smtClean="0"/>
              <a:t>Brief  Milestones</a:t>
            </a:r>
            <a:endParaRPr lang="en-US" sz="4000" dirty="0"/>
          </a:p>
        </p:txBody>
      </p:sp>
      <p:sp>
        <p:nvSpPr>
          <p:cNvPr id="13" name="Rectangle 12"/>
          <p:cNvSpPr/>
          <p:nvPr/>
        </p:nvSpPr>
        <p:spPr>
          <a:xfrm>
            <a:off x="127000" y="542486"/>
            <a:ext cx="8382000" cy="5262979"/>
          </a:xfrm>
          <a:prstGeom prst="rect">
            <a:avLst/>
          </a:prstGeom>
        </p:spPr>
        <p:txBody>
          <a:bodyPr wrap="square">
            <a:spAutoFit/>
          </a:bodyPr>
          <a:lstStyle/>
          <a:p>
            <a:r>
              <a:rPr lang="en-US" sz="2400" dirty="0">
                <a:solidFill>
                  <a:schemeClr val="tx1"/>
                </a:solidFill>
              </a:rPr>
              <a:t>Founded in Chicago in 1934 by two technology-minded brothers</a:t>
            </a:r>
            <a:r>
              <a:rPr lang="en-US" sz="2400" dirty="0" smtClean="0">
                <a:solidFill>
                  <a:schemeClr val="tx1"/>
                </a:solidFill>
              </a:rPr>
              <a:t>, the Kurland’s, </a:t>
            </a:r>
            <a:r>
              <a:rPr lang="en-US" sz="2400" dirty="0">
                <a:solidFill>
                  <a:schemeClr val="tx1"/>
                </a:solidFill>
              </a:rPr>
              <a:t>the firm began as the “Illinois Condenser Company.”   </a:t>
            </a:r>
            <a:r>
              <a:rPr lang="en-US" sz="2400" dirty="0" smtClean="0">
                <a:solidFill>
                  <a:schemeClr val="tx1"/>
                </a:solidFill>
              </a:rPr>
              <a:t>IC </a:t>
            </a:r>
            <a:r>
              <a:rPr lang="en-US" sz="2400" dirty="0">
                <a:solidFill>
                  <a:schemeClr val="tx1"/>
                </a:solidFill>
              </a:rPr>
              <a:t>grew with </a:t>
            </a:r>
            <a:r>
              <a:rPr lang="en-US" sz="2400" dirty="0" smtClean="0">
                <a:solidFill>
                  <a:schemeClr val="tx1"/>
                </a:solidFill>
              </a:rPr>
              <a:t>the Radio, TV, Automotive, and Industrial markets.</a:t>
            </a:r>
            <a:endParaRPr lang="en-US" sz="2400" dirty="0">
              <a:solidFill>
                <a:schemeClr val="tx1"/>
              </a:solidFill>
            </a:endParaRPr>
          </a:p>
          <a:p>
            <a:r>
              <a:rPr lang="en-US" sz="2400" dirty="0">
                <a:solidFill>
                  <a:schemeClr val="tx1"/>
                </a:solidFill>
              </a:rPr>
              <a:t>Some of the most important patents in electrolytic capacitor technology were registered by Illinois Condenser, demonstrating engineering leadership. Components were manufactured in Chicago, Illinois until 1969, when for competitive reasons, equipment and production moved to Asia and Italy.  At that time, the company was renamed, Illinois Capacitor</a:t>
            </a:r>
            <a:r>
              <a:rPr lang="en-US" sz="2400" dirty="0" smtClean="0">
                <a:solidFill>
                  <a:schemeClr val="tx1"/>
                </a:solidFill>
              </a:rPr>
              <a:t>.</a:t>
            </a:r>
          </a:p>
          <a:p>
            <a:r>
              <a:rPr lang="en-US" sz="2400" dirty="0" smtClean="0">
                <a:solidFill>
                  <a:schemeClr val="tx1"/>
                </a:solidFill>
              </a:rPr>
              <a:t>In 2002 a management buyout of the Kurland family occurred.</a:t>
            </a:r>
          </a:p>
          <a:p>
            <a:r>
              <a:rPr lang="en-US" sz="2400" dirty="0" smtClean="0">
                <a:solidFill>
                  <a:schemeClr val="tx1"/>
                </a:solidFill>
              </a:rPr>
              <a:t>On January 30</a:t>
            </a:r>
            <a:r>
              <a:rPr lang="en-US" sz="2400" baseline="30000" dirty="0" smtClean="0">
                <a:solidFill>
                  <a:schemeClr val="tx1"/>
                </a:solidFill>
              </a:rPr>
              <a:t>th</a:t>
            </a:r>
            <a:r>
              <a:rPr lang="en-US" sz="2400" dirty="0" smtClean="0">
                <a:solidFill>
                  <a:schemeClr val="tx1"/>
                </a:solidFill>
              </a:rPr>
              <a:t>, 2015, CDE purchased Illinois Capacitor.</a:t>
            </a:r>
            <a:endParaRPr lang="en-US" sz="2400" dirty="0">
              <a:solidFill>
                <a:schemeClr val="tx1"/>
              </a:solidFill>
            </a:endParaRPr>
          </a:p>
        </p:txBody>
      </p:sp>
    </p:spTree>
    <p:extLst>
      <p:ext uri="{BB962C8B-B14F-4D97-AF65-F5344CB8AC3E}">
        <p14:creationId xmlns:p14="http://schemas.microsoft.com/office/powerpoint/2010/main" val="2515114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12.tif" descr="2Ld_film_box_white"/>
          <p:cNvPicPr/>
          <p:nvPr/>
        </p:nvPicPr>
        <p:blipFill>
          <a:blip r:embed="rId3">
            <a:extLst/>
          </a:blip>
          <a:stretch>
            <a:fillRect/>
          </a:stretch>
        </p:blipFill>
        <p:spPr>
          <a:xfrm>
            <a:off x="796129" y="5490560"/>
            <a:ext cx="1150938" cy="1371601"/>
          </a:xfrm>
          <a:prstGeom prst="rect">
            <a:avLst/>
          </a:prstGeom>
          <a:ln w="12700">
            <a:miter lim="400000"/>
          </a:ln>
        </p:spPr>
      </p:pic>
      <p:pic>
        <p:nvPicPr>
          <p:cNvPr id="251" name="image10.tif" descr="gold-radial"/>
          <p:cNvPicPr/>
          <p:nvPr/>
        </p:nvPicPr>
        <p:blipFill>
          <a:blip r:embed="rId4">
            <a:extLst/>
          </a:blip>
          <a:stretch>
            <a:fillRect/>
          </a:stretch>
        </p:blipFill>
        <p:spPr>
          <a:xfrm>
            <a:off x="2285999" y="5903772"/>
            <a:ext cx="1067594" cy="489745"/>
          </a:xfrm>
          <a:prstGeom prst="rect">
            <a:avLst/>
          </a:prstGeom>
          <a:ln w="12700">
            <a:miter lim="400000"/>
          </a:ln>
        </p:spPr>
      </p:pic>
      <p:pic>
        <p:nvPicPr>
          <p:cNvPr id="252" name="image9.tif" descr="snapmount_1"/>
          <p:cNvPicPr/>
          <p:nvPr/>
        </p:nvPicPr>
        <p:blipFill>
          <a:blip r:embed="rId5">
            <a:extLst/>
          </a:blip>
          <a:stretch>
            <a:fillRect/>
          </a:stretch>
        </p:blipFill>
        <p:spPr>
          <a:xfrm>
            <a:off x="3581398" y="6164426"/>
            <a:ext cx="874713" cy="609601"/>
          </a:xfrm>
          <a:prstGeom prst="rect">
            <a:avLst/>
          </a:prstGeom>
          <a:ln w="12700">
            <a:miter lim="400000"/>
          </a:ln>
        </p:spPr>
      </p:pic>
      <p:pic>
        <p:nvPicPr>
          <p:cNvPr id="253" name="image11.tif" descr="PMB-PMC"/>
          <p:cNvPicPr/>
          <p:nvPr/>
        </p:nvPicPr>
        <p:blipFill>
          <a:blip r:embed="rId6">
            <a:extLst/>
          </a:blip>
          <a:stretch>
            <a:fillRect/>
          </a:stretch>
        </p:blipFill>
        <p:spPr>
          <a:xfrm>
            <a:off x="4758971" y="5651367"/>
            <a:ext cx="965400" cy="876301"/>
          </a:xfrm>
          <a:prstGeom prst="rect">
            <a:avLst/>
          </a:prstGeom>
          <a:ln w="12700">
            <a:miter lim="400000"/>
          </a:ln>
        </p:spPr>
      </p:pic>
      <p:sp>
        <p:nvSpPr>
          <p:cNvPr id="7" name="Title 6"/>
          <p:cNvSpPr>
            <a:spLocks noGrp="1"/>
          </p:cNvSpPr>
          <p:nvPr>
            <p:ph type="title"/>
          </p:nvPr>
        </p:nvSpPr>
        <p:spPr>
          <a:xfrm>
            <a:off x="796128" y="152400"/>
            <a:ext cx="3962843" cy="838200"/>
          </a:xfrm>
        </p:spPr>
        <p:txBody>
          <a:bodyPr>
            <a:noAutofit/>
          </a:bodyPr>
          <a:lstStyle/>
          <a:p>
            <a:r>
              <a:rPr lang="en-US" sz="5400" dirty="0" smtClean="0"/>
              <a:t>Production</a:t>
            </a:r>
            <a:endParaRPr lang="en-US" sz="5400" dirty="0"/>
          </a:p>
        </p:txBody>
      </p:sp>
      <p:pic>
        <p:nvPicPr>
          <p:cNvPr id="13" name="Picture 12" descr="Radio News 1946.jpg"/>
          <p:cNvPicPr/>
          <p:nvPr/>
        </p:nvPicPr>
        <p:blipFill>
          <a:blip r:embed="rId7" cstate="print"/>
          <a:stretch>
            <a:fillRect/>
          </a:stretch>
        </p:blipFill>
        <p:spPr>
          <a:xfrm>
            <a:off x="1004570" y="1028064"/>
            <a:ext cx="3567430" cy="2400935"/>
          </a:xfrm>
          <a:prstGeom prst="rect">
            <a:avLst/>
          </a:prstGeom>
        </p:spPr>
      </p:pic>
      <p:pic>
        <p:nvPicPr>
          <p:cNvPr id="14" name="Picture 13" descr="Ill_Condensor_Parts1.JPG"/>
          <p:cNvPicPr/>
          <p:nvPr/>
        </p:nvPicPr>
        <p:blipFill>
          <a:blip r:embed="rId8" cstate="print"/>
          <a:stretch>
            <a:fillRect/>
          </a:stretch>
        </p:blipFill>
        <p:spPr>
          <a:xfrm>
            <a:off x="4436278" y="381000"/>
            <a:ext cx="2941955" cy="2205990"/>
          </a:xfrm>
          <a:prstGeom prst="rect">
            <a:avLst/>
          </a:prstGeom>
        </p:spPr>
      </p:pic>
      <p:pic>
        <p:nvPicPr>
          <p:cNvPr id="16" name="Picture 15" descr="RadioNews1945-2.jpg"/>
          <p:cNvPicPr/>
          <p:nvPr/>
        </p:nvPicPr>
        <p:blipFill>
          <a:blip r:embed="rId9" cstate="print"/>
          <a:stretch>
            <a:fillRect/>
          </a:stretch>
        </p:blipFill>
        <p:spPr>
          <a:xfrm>
            <a:off x="3794928" y="2411260"/>
            <a:ext cx="3583305" cy="2376170"/>
          </a:xfrm>
          <a:prstGeom prst="rect">
            <a:avLst/>
          </a:prstGeom>
        </p:spPr>
      </p:pic>
      <p:pic>
        <p:nvPicPr>
          <p:cNvPr id="15" name="Picture 14" descr="1961 ic patent.png"/>
          <p:cNvPicPr/>
          <p:nvPr/>
        </p:nvPicPr>
        <p:blipFill>
          <a:blip r:embed="rId10" cstate="print"/>
          <a:stretch>
            <a:fillRect/>
          </a:stretch>
        </p:blipFill>
        <p:spPr>
          <a:xfrm>
            <a:off x="6973570" y="2228531"/>
            <a:ext cx="2170430" cy="3188335"/>
          </a:xfrm>
          <a:prstGeom prst="rect">
            <a:avLst/>
          </a:prstGeom>
        </p:spPr>
      </p:pic>
      <p:sp>
        <p:nvSpPr>
          <p:cNvPr id="2" name="Rectangle 1"/>
          <p:cNvSpPr/>
          <p:nvPr/>
        </p:nvSpPr>
        <p:spPr>
          <a:xfrm>
            <a:off x="-62310" y="3599345"/>
            <a:ext cx="4018754" cy="1754326"/>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Transferring technologies to Asia &amp; Europe</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210145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304800" y="304800"/>
            <a:ext cx="8534400" cy="792163"/>
          </a:xfrm>
          <a:prstGeom prst="rect">
            <a:avLst/>
          </a:prstGeom>
        </p:spPr>
        <p:txBody>
          <a:bodyPr/>
          <a:lstStyle>
            <a:lvl1pPr>
              <a:defRPr sz="4400"/>
            </a:lvl1pPr>
          </a:lstStyle>
          <a:p>
            <a:pPr lvl="0">
              <a:defRPr sz="1800" b="0">
                <a:solidFill>
                  <a:srgbClr val="000000"/>
                </a:solidFill>
                <a:uFillTx/>
              </a:defRPr>
            </a:pPr>
            <a:r>
              <a:rPr sz="4400" b="1" dirty="0">
                <a:solidFill>
                  <a:srgbClr val="262626"/>
                </a:solidFill>
                <a:uFill>
                  <a:solidFill>
                    <a:srgbClr val="262626"/>
                  </a:solidFill>
                </a:uFill>
              </a:rPr>
              <a:t>Global Manufacturing &amp; Delivering</a:t>
            </a:r>
          </a:p>
        </p:txBody>
      </p:sp>
      <p:pic>
        <p:nvPicPr>
          <p:cNvPr id="235" name="image12.tif" descr="2Ld_film_box_white"/>
          <p:cNvPicPr/>
          <p:nvPr/>
        </p:nvPicPr>
        <p:blipFill>
          <a:blip r:embed="rId3">
            <a:extLst/>
          </a:blip>
          <a:stretch>
            <a:fillRect/>
          </a:stretch>
        </p:blipFill>
        <p:spPr>
          <a:xfrm>
            <a:off x="796131" y="5490560"/>
            <a:ext cx="1150938" cy="1371601"/>
          </a:xfrm>
          <a:prstGeom prst="rect">
            <a:avLst/>
          </a:prstGeom>
          <a:ln w="12700">
            <a:miter lim="400000"/>
          </a:ln>
        </p:spPr>
      </p:pic>
      <p:pic>
        <p:nvPicPr>
          <p:cNvPr id="236" name="image9.tif" descr="snapmount_1"/>
          <p:cNvPicPr/>
          <p:nvPr/>
        </p:nvPicPr>
        <p:blipFill>
          <a:blip r:embed="rId4">
            <a:extLst/>
          </a:blip>
          <a:stretch>
            <a:fillRect/>
          </a:stretch>
        </p:blipFill>
        <p:spPr>
          <a:xfrm>
            <a:off x="3581400" y="6164426"/>
            <a:ext cx="874713" cy="609601"/>
          </a:xfrm>
          <a:prstGeom prst="rect">
            <a:avLst/>
          </a:prstGeom>
          <a:ln w="12700">
            <a:miter lim="400000"/>
          </a:ln>
        </p:spPr>
      </p:pic>
      <p:pic>
        <p:nvPicPr>
          <p:cNvPr id="237" name="image10.tif" descr="gold-radial"/>
          <p:cNvPicPr/>
          <p:nvPr/>
        </p:nvPicPr>
        <p:blipFill>
          <a:blip r:embed="rId5">
            <a:extLst/>
          </a:blip>
          <a:stretch>
            <a:fillRect/>
          </a:stretch>
        </p:blipFill>
        <p:spPr>
          <a:xfrm>
            <a:off x="2286000" y="5903772"/>
            <a:ext cx="1067593" cy="489745"/>
          </a:xfrm>
          <a:prstGeom prst="rect">
            <a:avLst/>
          </a:prstGeom>
          <a:ln w="12700">
            <a:miter lim="400000"/>
          </a:ln>
        </p:spPr>
      </p:pic>
      <p:pic>
        <p:nvPicPr>
          <p:cNvPr id="238" name="image11.tif" descr="PMB-PMC"/>
          <p:cNvPicPr/>
          <p:nvPr/>
        </p:nvPicPr>
        <p:blipFill>
          <a:blip r:embed="rId6">
            <a:extLst/>
          </a:blip>
          <a:stretch>
            <a:fillRect/>
          </a:stretch>
        </p:blipFill>
        <p:spPr>
          <a:xfrm>
            <a:off x="4758973" y="5651367"/>
            <a:ext cx="965400" cy="876301"/>
          </a:xfrm>
          <a:prstGeom prst="rect">
            <a:avLst/>
          </a:prstGeom>
          <a:ln w="12700">
            <a:miter lim="400000"/>
          </a:ln>
        </p:spPr>
      </p:pic>
      <p:pic>
        <p:nvPicPr>
          <p:cNvPr id="239" name="image17.png"/>
          <p:cNvPicPr/>
          <p:nvPr/>
        </p:nvPicPr>
        <p:blipFill>
          <a:blip r:embed="rId7">
            <a:extLst/>
          </a:blip>
          <a:stretch>
            <a:fillRect/>
          </a:stretch>
        </p:blipFill>
        <p:spPr>
          <a:xfrm>
            <a:off x="3771984" y="1295400"/>
            <a:ext cx="4762501" cy="4355969"/>
          </a:xfrm>
          <a:prstGeom prst="rect">
            <a:avLst/>
          </a:prstGeom>
          <a:ln w="12700">
            <a:miter lim="400000"/>
          </a:ln>
        </p:spPr>
      </p:pic>
      <p:pic>
        <p:nvPicPr>
          <p:cNvPr id="240" name="image18.gif"/>
          <p:cNvPicPr/>
          <p:nvPr/>
        </p:nvPicPr>
        <p:blipFill>
          <a:blip r:embed="rId8">
            <a:extLst/>
          </a:blip>
          <a:stretch>
            <a:fillRect/>
          </a:stretch>
        </p:blipFill>
        <p:spPr>
          <a:xfrm>
            <a:off x="228600" y="1997724"/>
            <a:ext cx="4762500" cy="3286126"/>
          </a:xfrm>
          <a:prstGeom prst="rect">
            <a:avLst/>
          </a:prstGeom>
          <a:ln w="12700">
            <a:miter lim="400000"/>
          </a:ln>
        </p:spPr>
      </p:pic>
      <p:pic>
        <p:nvPicPr>
          <p:cNvPr id="241" name="image12.tif" descr="2Ld_film_box_white"/>
          <p:cNvPicPr/>
          <p:nvPr/>
        </p:nvPicPr>
        <p:blipFill>
          <a:blip r:embed="rId3">
            <a:extLst/>
          </a:blip>
          <a:stretch>
            <a:fillRect/>
          </a:stretch>
        </p:blipFill>
        <p:spPr>
          <a:xfrm>
            <a:off x="796129" y="5490560"/>
            <a:ext cx="1150938" cy="1371601"/>
          </a:xfrm>
          <a:prstGeom prst="rect">
            <a:avLst/>
          </a:prstGeom>
          <a:ln w="12700">
            <a:miter lim="400000"/>
          </a:ln>
        </p:spPr>
      </p:pic>
      <p:pic>
        <p:nvPicPr>
          <p:cNvPr id="242" name="image9.tif" descr="snapmount_1"/>
          <p:cNvPicPr/>
          <p:nvPr/>
        </p:nvPicPr>
        <p:blipFill>
          <a:blip r:embed="rId4">
            <a:extLst/>
          </a:blip>
          <a:stretch>
            <a:fillRect/>
          </a:stretch>
        </p:blipFill>
        <p:spPr>
          <a:xfrm>
            <a:off x="3581398" y="6164426"/>
            <a:ext cx="874713" cy="609601"/>
          </a:xfrm>
          <a:prstGeom prst="rect">
            <a:avLst/>
          </a:prstGeom>
          <a:ln w="12700">
            <a:miter lim="400000"/>
          </a:ln>
        </p:spPr>
      </p:pic>
      <p:pic>
        <p:nvPicPr>
          <p:cNvPr id="243" name="image10.tif" descr="gold-radial"/>
          <p:cNvPicPr/>
          <p:nvPr/>
        </p:nvPicPr>
        <p:blipFill>
          <a:blip r:embed="rId5">
            <a:extLst/>
          </a:blip>
          <a:stretch>
            <a:fillRect/>
          </a:stretch>
        </p:blipFill>
        <p:spPr>
          <a:xfrm>
            <a:off x="2285999" y="5903772"/>
            <a:ext cx="1067594" cy="489745"/>
          </a:xfrm>
          <a:prstGeom prst="rect">
            <a:avLst/>
          </a:prstGeom>
          <a:ln w="12700">
            <a:miter lim="400000"/>
          </a:ln>
        </p:spPr>
      </p:pic>
      <p:pic>
        <p:nvPicPr>
          <p:cNvPr id="244" name="image11.tif" descr="PMB-PMC"/>
          <p:cNvPicPr/>
          <p:nvPr/>
        </p:nvPicPr>
        <p:blipFill>
          <a:blip r:embed="rId6">
            <a:extLst/>
          </a:blip>
          <a:stretch>
            <a:fillRect/>
          </a:stretch>
        </p:blipFill>
        <p:spPr>
          <a:xfrm>
            <a:off x="4758971" y="5651367"/>
            <a:ext cx="965400" cy="876301"/>
          </a:xfrm>
          <a:prstGeom prst="rect">
            <a:avLst/>
          </a:prstGeom>
          <a:ln w="12700">
            <a:miter lim="400000"/>
          </a:ln>
        </p:spPr>
      </p:pic>
      <p:pic>
        <p:nvPicPr>
          <p:cNvPr id="245" name="image19.jpg"/>
          <p:cNvPicPr/>
          <p:nvPr/>
        </p:nvPicPr>
        <p:blipFill>
          <a:blip r:embed="rId9">
            <a:extLst/>
          </a:blip>
          <a:stretch>
            <a:fillRect/>
          </a:stretch>
        </p:blipFill>
        <p:spPr>
          <a:xfrm>
            <a:off x="1371597" y="3954964"/>
            <a:ext cx="457203" cy="37916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34"/>
                                        </p:tgtEl>
                                        <p:attrNameLst>
                                          <p:attrName>style.visibility</p:attrName>
                                        </p:attrNameLst>
                                      </p:cBhvr>
                                      <p:to>
                                        <p:strVal val="visible"/>
                                      </p:to>
                                    </p:set>
                                    <p:animEffect transition="in" filter="fade">
                                      <p:cBhvr>
                                        <p:cTn id="7" dur="9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12.tif" descr="2Ld_film_box_white"/>
          <p:cNvPicPr/>
          <p:nvPr/>
        </p:nvPicPr>
        <p:blipFill>
          <a:blip r:embed="rId3">
            <a:extLst/>
          </a:blip>
          <a:stretch>
            <a:fillRect/>
          </a:stretch>
        </p:blipFill>
        <p:spPr>
          <a:xfrm>
            <a:off x="796129" y="5490560"/>
            <a:ext cx="1150938" cy="1371601"/>
          </a:xfrm>
          <a:prstGeom prst="rect">
            <a:avLst/>
          </a:prstGeom>
          <a:ln w="12700">
            <a:miter lim="400000"/>
          </a:ln>
        </p:spPr>
      </p:pic>
      <p:pic>
        <p:nvPicPr>
          <p:cNvPr id="251" name="image10.tif" descr="gold-radial"/>
          <p:cNvPicPr/>
          <p:nvPr/>
        </p:nvPicPr>
        <p:blipFill>
          <a:blip r:embed="rId4">
            <a:extLst/>
          </a:blip>
          <a:stretch>
            <a:fillRect/>
          </a:stretch>
        </p:blipFill>
        <p:spPr>
          <a:xfrm>
            <a:off x="2285999" y="5903772"/>
            <a:ext cx="1067594" cy="489745"/>
          </a:xfrm>
          <a:prstGeom prst="rect">
            <a:avLst/>
          </a:prstGeom>
          <a:ln w="12700">
            <a:miter lim="400000"/>
          </a:ln>
        </p:spPr>
      </p:pic>
      <p:pic>
        <p:nvPicPr>
          <p:cNvPr id="252" name="image9.tif" descr="snapmount_1"/>
          <p:cNvPicPr/>
          <p:nvPr/>
        </p:nvPicPr>
        <p:blipFill>
          <a:blip r:embed="rId5">
            <a:extLst/>
          </a:blip>
          <a:stretch>
            <a:fillRect/>
          </a:stretch>
        </p:blipFill>
        <p:spPr>
          <a:xfrm>
            <a:off x="3581398" y="6164426"/>
            <a:ext cx="874713" cy="609601"/>
          </a:xfrm>
          <a:prstGeom prst="rect">
            <a:avLst/>
          </a:prstGeom>
          <a:ln w="12700">
            <a:miter lim="400000"/>
          </a:ln>
        </p:spPr>
      </p:pic>
      <p:pic>
        <p:nvPicPr>
          <p:cNvPr id="253" name="image11.tif" descr="PMB-PMC"/>
          <p:cNvPicPr/>
          <p:nvPr/>
        </p:nvPicPr>
        <p:blipFill>
          <a:blip r:embed="rId6">
            <a:extLst/>
          </a:blip>
          <a:stretch>
            <a:fillRect/>
          </a:stretch>
        </p:blipFill>
        <p:spPr>
          <a:xfrm>
            <a:off x="4758971" y="5651367"/>
            <a:ext cx="965400" cy="876301"/>
          </a:xfrm>
          <a:prstGeom prst="rect">
            <a:avLst/>
          </a:prstGeom>
          <a:ln w="12700">
            <a:miter lim="400000"/>
          </a:ln>
        </p:spPr>
      </p:pic>
      <p:pic>
        <p:nvPicPr>
          <p:cNvPr id="26" name="image21.png"/>
          <p:cNvPicPr/>
          <p:nvPr/>
        </p:nvPicPr>
        <p:blipFill>
          <a:blip r:embed="rId7">
            <a:extLst/>
          </a:blip>
          <a:stretch>
            <a:fillRect/>
          </a:stretch>
        </p:blipFill>
        <p:spPr>
          <a:xfrm>
            <a:off x="1828800" y="1168528"/>
            <a:ext cx="4752820" cy="4482839"/>
          </a:xfrm>
          <a:prstGeom prst="rect">
            <a:avLst/>
          </a:prstGeom>
          <a:ln w="12700">
            <a:miter lim="400000"/>
          </a:ln>
        </p:spPr>
      </p:pic>
      <p:sp>
        <p:nvSpPr>
          <p:cNvPr id="7" name="Title 6"/>
          <p:cNvSpPr>
            <a:spLocks noGrp="1"/>
          </p:cNvSpPr>
          <p:nvPr>
            <p:ph type="title"/>
          </p:nvPr>
        </p:nvSpPr>
        <p:spPr>
          <a:xfrm>
            <a:off x="796128" y="152400"/>
            <a:ext cx="8195471" cy="1219200"/>
          </a:xfrm>
        </p:spPr>
        <p:txBody>
          <a:bodyPr>
            <a:noAutofit/>
          </a:bodyPr>
          <a:lstStyle/>
          <a:p>
            <a:r>
              <a:rPr lang="en-US" sz="5400" dirty="0" smtClean="0"/>
              <a:t>Manufacturing Locations</a:t>
            </a:r>
            <a:endParaRPr lang="en-US" sz="5400" dirty="0"/>
          </a:p>
        </p:txBody>
      </p:sp>
      <p:sp>
        <p:nvSpPr>
          <p:cNvPr id="8" name="Rectangle 7"/>
          <p:cNvSpPr/>
          <p:nvPr/>
        </p:nvSpPr>
        <p:spPr>
          <a:xfrm>
            <a:off x="3338585" y="1828800"/>
            <a:ext cx="1648208"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China</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949055" y="2554441"/>
            <a:ext cx="2427267" cy="830997"/>
          </a:xfrm>
          <a:prstGeom prst="rect">
            <a:avLst/>
          </a:prstGeom>
          <a:noFill/>
        </p:spPr>
        <p:txBody>
          <a:bodyPr wrap="none" lIns="91440" tIns="45720" rIns="91440" bIns="4572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Taiwan</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3373422" y="3379965"/>
            <a:ext cx="1681871"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India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3266982" y="4114800"/>
            <a:ext cx="2177198"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Europe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body" idx="1"/>
          </p:nvPr>
        </p:nvSpPr>
        <p:spPr>
          <a:xfrm>
            <a:off x="304800" y="1447800"/>
            <a:ext cx="5943600" cy="4648200"/>
          </a:xfrm>
          <a:prstGeom prst="rect">
            <a:avLst/>
          </a:prstGeom>
        </p:spPr>
        <p:txBody>
          <a:bodyPr/>
          <a:lstStyle>
            <a:lvl1pPr>
              <a:spcBef>
                <a:spcPts val="500"/>
              </a:spcBef>
              <a:defRPr sz="2400"/>
            </a:lvl1pPr>
          </a:lstStyle>
          <a:p>
            <a:pPr lvl="0">
              <a:defRPr sz="1800">
                <a:solidFill>
                  <a:srgbClr val="000000"/>
                </a:solidFill>
                <a:uFillTx/>
              </a:defRPr>
            </a:pPr>
            <a:r>
              <a:rPr sz="2400">
                <a:solidFill>
                  <a:srgbClr val="FFFFFF"/>
                </a:solidFill>
                <a:uFill>
                  <a:solidFill>
                    <a:srgbClr val="FFFFFF"/>
                  </a:solidFill>
                </a:uFill>
              </a:rPr>
              <a:t>Advanced Technology &amp; Automation</a:t>
            </a:r>
          </a:p>
        </p:txBody>
      </p:sp>
      <p:sp>
        <p:nvSpPr>
          <p:cNvPr id="272" name="Shape 272"/>
          <p:cNvSpPr>
            <a:spLocks noGrp="1"/>
          </p:cNvSpPr>
          <p:nvPr>
            <p:ph type="title"/>
          </p:nvPr>
        </p:nvSpPr>
        <p:spPr>
          <a:xfrm>
            <a:off x="304800" y="533400"/>
            <a:ext cx="8229600" cy="792163"/>
          </a:xfrm>
          <a:prstGeom prst="rect">
            <a:avLst/>
          </a:prstGeom>
        </p:spPr>
        <p:txBody>
          <a:bodyPr/>
          <a:lstStyle/>
          <a:p>
            <a:pPr lvl="0">
              <a:defRPr sz="1800" b="0">
                <a:solidFill>
                  <a:srgbClr val="000000"/>
                </a:solidFill>
                <a:uFillTx/>
              </a:defRPr>
            </a:pPr>
            <a:r>
              <a:rPr sz="4000" b="1">
                <a:solidFill>
                  <a:srgbClr val="F79646"/>
                </a:solidFill>
                <a:uFill>
                  <a:solidFill>
                    <a:srgbClr val="F79646"/>
                  </a:solidFill>
                </a:uFill>
              </a:rPr>
              <a:t>Manufacturing </a:t>
            </a:r>
            <a:r>
              <a:rPr sz="4000" b="1">
                <a:solidFill>
                  <a:srgbClr val="FFFFFF"/>
                </a:solidFill>
                <a:uFill>
                  <a:solidFill>
                    <a:srgbClr val="FFFFFF"/>
                  </a:solidFill>
                </a:uFill>
              </a:rPr>
              <a:t>Capabilities</a:t>
            </a:r>
          </a:p>
        </p:txBody>
      </p:sp>
      <p:pic>
        <p:nvPicPr>
          <p:cNvPr id="273" name="image24.jpg"/>
          <p:cNvPicPr/>
          <p:nvPr/>
        </p:nvPicPr>
        <p:blipFill>
          <a:blip r:embed="rId3">
            <a:extLst/>
          </a:blip>
          <a:stretch>
            <a:fillRect/>
          </a:stretch>
        </p:blipFill>
        <p:spPr>
          <a:xfrm>
            <a:off x="5334000" y="1527912"/>
            <a:ext cx="3498790" cy="2622551"/>
          </a:xfrm>
          <a:prstGeom prst="rect">
            <a:avLst/>
          </a:prstGeom>
          <a:ln>
            <a:solidFill>
              <a:srgbClr val="007E39"/>
            </a:solidFill>
            <a:round/>
          </a:ln>
        </p:spPr>
      </p:pic>
      <p:pic>
        <p:nvPicPr>
          <p:cNvPr id="274" name="image25.jpg"/>
          <p:cNvPicPr/>
          <p:nvPr/>
        </p:nvPicPr>
        <p:blipFill>
          <a:blip r:embed="rId4">
            <a:extLst/>
          </a:blip>
          <a:stretch>
            <a:fillRect/>
          </a:stretch>
        </p:blipFill>
        <p:spPr>
          <a:xfrm>
            <a:off x="3124199" y="4150462"/>
            <a:ext cx="3498791" cy="2622551"/>
          </a:xfrm>
          <a:prstGeom prst="rect">
            <a:avLst/>
          </a:prstGeom>
          <a:ln>
            <a:solidFill>
              <a:srgbClr val="00823B"/>
            </a:solidFill>
            <a:round/>
          </a:ln>
        </p:spPr>
      </p:pic>
      <p:pic>
        <p:nvPicPr>
          <p:cNvPr id="275" name="image26.jpg" descr="V:\7050 production pictures\may 16, 2013\1-卷曲.jpg"/>
          <p:cNvPicPr/>
          <p:nvPr/>
        </p:nvPicPr>
        <p:blipFill>
          <a:blip r:embed="rId5">
            <a:extLst/>
          </a:blip>
          <a:stretch>
            <a:fillRect/>
          </a:stretch>
        </p:blipFill>
        <p:spPr>
          <a:xfrm>
            <a:off x="457200" y="2209800"/>
            <a:ext cx="3598892" cy="266541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72"/>
                                        </p:tgtEl>
                                        <p:attrNameLst>
                                          <p:attrName>style.visibility</p:attrName>
                                        </p:attrNameLst>
                                      </p:cBhvr>
                                      <p:to>
                                        <p:strVal val="visible"/>
                                      </p:to>
                                    </p:set>
                                    <p:animEffect transition="in" filter="fade">
                                      <p:cBhvr>
                                        <p:cTn id="7" dur="900"/>
                                        <p:tgtEl>
                                          <p:spTgt spid="272"/>
                                        </p:tgtEl>
                                      </p:cBhvr>
                                    </p:animEffect>
                                  </p:childTnLst>
                                </p:cTn>
                              </p:par>
                            </p:childTnLst>
                          </p:cTn>
                        </p:par>
                        <p:par>
                          <p:cTn id="8" fill="hold">
                            <p:stCondLst>
                              <p:cond delay="900"/>
                            </p:stCondLst>
                            <p:childTnLst>
                              <p:par>
                                <p:cTn id="9" presetID="10" presetClass="entr" presetSubtype="0" fill="hold" grpId="2" nodeType="afterEffect">
                                  <p:stCondLst>
                                    <p:cond delay="800"/>
                                  </p:stCondLst>
                                  <p:iterate>
                                    <p:tmAbs val="0"/>
                                  </p:iterate>
                                  <p:childTnLst>
                                    <p:set>
                                      <p:cBhvr>
                                        <p:cTn id="10" fill="hold"/>
                                        <p:tgtEl>
                                          <p:spTgt spid="271">
                                            <p:bg/>
                                          </p:spTgt>
                                        </p:tgtEl>
                                        <p:attrNameLst>
                                          <p:attrName>style.visibility</p:attrName>
                                        </p:attrNameLst>
                                      </p:cBhvr>
                                      <p:to>
                                        <p:strVal val="visible"/>
                                      </p:to>
                                    </p:set>
                                    <p:animEffect transition="in" filter="fade">
                                      <p:cBhvr>
                                        <p:cTn id="11" dur="1100"/>
                                        <p:tgtEl>
                                          <p:spTgt spid="271">
                                            <p:bg/>
                                          </p:spTgt>
                                        </p:tgtEl>
                                      </p:cBhvr>
                                    </p:animEffect>
                                  </p:childTnLst>
                                </p:cTn>
                              </p:par>
                              <p:par>
                                <p:cTn id="12" presetID="10" presetClass="entr" presetSubtype="0" fill="hold" grpId="2">
                                  <p:stCondLst>
                                    <p:cond delay="0"/>
                                  </p:stCondLst>
                                  <p:iterate>
                                    <p:tmAbs val="0"/>
                                  </p:iterate>
                                  <p:childTnLst>
                                    <p:set>
                                      <p:cBhvr>
                                        <p:cTn id="13" fill="hold"/>
                                        <p:tgtEl>
                                          <p:spTgt spid="271">
                                            <p:txEl>
                                              <p:pRg st="0" end="0"/>
                                            </p:txEl>
                                          </p:spTgt>
                                        </p:tgtEl>
                                        <p:attrNameLst>
                                          <p:attrName>style.visibility</p:attrName>
                                        </p:attrNameLst>
                                      </p:cBhvr>
                                      <p:to>
                                        <p:strVal val="visible"/>
                                      </p:to>
                                    </p:set>
                                    <p:animEffect transition="in" filter="fade">
                                      <p:cBhvr>
                                        <p:cTn id="14" dur="1100"/>
                                        <p:tgtEl>
                                          <p:spTgt spid="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2" build="p" animBg="1" advAuto="0"/>
      <p:bldP spid="272"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body" idx="1"/>
          </p:nvPr>
        </p:nvSpPr>
        <p:spPr>
          <a:xfrm>
            <a:off x="304800" y="1447800"/>
            <a:ext cx="8610600" cy="609600"/>
          </a:xfrm>
          <a:prstGeom prst="rect">
            <a:avLst/>
          </a:prstGeom>
        </p:spPr>
        <p:txBody>
          <a:bodyPr/>
          <a:lstStyle>
            <a:lvl1pPr>
              <a:spcBef>
                <a:spcPts val="500"/>
              </a:spcBef>
              <a:defRPr sz="2400"/>
            </a:lvl1pPr>
          </a:lstStyle>
          <a:p>
            <a:pPr lvl="0">
              <a:defRPr sz="1800">
                <a:solidFill>
                  <a:srgbClr val="000000"/>
                </a:solidFill>
                <a:uFillTx/>
              </a:defRPr>
            </a:pPr>
            <a:r>
              <a:rPr sz="2400">
                <a:solidFill>
                  <a:srgbClr val="FFFFFF"/>
                </a:solidFill>
                <a:uFill>
                  <a:solidFill>
                    <a:srgbClr val="FFFFFF"/>
                  </a:solidFill>
                </a:uFill>
              </a:rPr>
              <a:t>High Flexibility In Turnarounds &amp; Customization</a:t>
            </a:r>
          </a:p>
        </p:txBody>
      </p:sp>
      <p:sp>
        <p:nvSpPr>
          <p:cNvPr id="280" name="Shape 280"/>
          <p:cNvSpPr>
            <a:spLocks noGrp="1"/>
          </p:cNvSpPr>
          <p:nvPr>
            <p:ph type="title"/>
          </p:nvPr>
        </p:nvSpPr>
        <p:spPr>
          <a:xfrm>
            <a:off x="304800" y="533400"/>
            <a:ext cx="8229600" cy="792163"/>
          </a:xfrm>
          <a:prstGeom prst="rect">
            <a:avLst/>
          </a:prstGeom>
        </p:spPr>
        <p:txBody>
          <a:bodyPr/>
          <a:lstStyle/>
          <a:p>
            <a:pPr lvl="0">
              <a:defRPr sz="1800" b="0">
                <a:solidFill>
                  <a:srgbClr val="000000"/>
                </a:solidFill>
                <a:uFillTx/>
              </a:defRPr>
            </a:pPr>
            <a:r>
              <a:rPr sz="4000" b="1">
                <a:solidFill>
                  <a:srgbClr val="F79646"/>
                </a:solidFill>
                <a:uFill>
                  <a:solidFill>
                    <a:srgbClr val="F79646"/>
                  </a:solidFill>
                </a:uFill>
              </a:rPr>
              <a:t>Manufacturing </a:t>
            </a:r>
            <a:r>
              <a:rPr sz="4000" b="1">
                <a:solidFill>
                  <a:srgbClr val="FFFFFF"/>
                </a:solidFill>
                <a:uFill>
                  <a:solidFill>
                    <a:srgbClr val="FFFFFF"/>
                  </a:solidFill>
                </a:uFill>
              </a:rPr>
              <a:t>Capabilities</a:t>
            </a:r>
          </a:p>
        </p:txBody>
      </p:sp>
      <p:pic>
        <p:nvPicPr>
          <p:cNvPr id="281" name="image27.jpg" descr="V:\7050 production pictures\may 16, 2013\8-装壳.jpg"/>
          <p:cNvPicPr/>
          <p:nvPr/>
        </p:nvPicPr>
        <p:blipFill>
          <a:blip r:embed="rId3">
            <a:extLst/>
          </a:blip>
          <a:stretch>
            <a:fillRect/>
          </a:stretch>
        </p:blipFill>
        <p:spPr>
          <a:xfrm>
            <a:off x="4648200" y="2133600"/>
            <a:ext cx="3818169" cy="2590800"/>
          </a:xfrm>
          <a:prstGeom prst="rect">
            <a:avLst/>
          </a:prstGeom>
          <a:ln w="12700">
            <a:miter lim="400000"/>
          </a:ln>
        </p:spPr>
      </p:pic>
      <p:pic>
        <p:nvPicPr>
          <p:cNvPr id="282" name="image28.jpg" descr="V:\7050 production pictures\may 16, 2013\3-喷金.jpg"/>
          <p:cNvPicPr/>
          <p:nvPr/>
        </p:nvPicPr>
        <p:blipFill>
          <a:blip r:embed="rId4">
            <a:extLst/>
          </a:blip>
          <a:stretch>
            <a:fillRect/>
          </a:stretch>
        </p:blipFill>
        <p:spPr>
          <a:xfrm>
            <a:off x="609600" y="2133600"/>
            <a:ext cx="3791588" cy="2514600"/>
          </a:xfrm>
          <a:prstGeom prst="rect">
            <a:avLst/>
          </a:prstGeom>
          <a:ln w="12700">
            <a:miter lim="400000"/>
          </a:ln>
        </p:spPr>
      </p:pic>
      <p:pic>
        <p:nvPicPr>
          <p:cNvPr id="283" name="image29.jpg" descr="V:\7050 production pictures\may 16, 2013\8-灌胶.jpg"/>
          <p:cNvPicPr/>
          <p:nvPr/>
        </p:nvPicPr>
        <p:blipFill>
          <a:blip r:embed="rId5">
            <a:extLst/>
          </a:blip>
          <a:stretch>
            <a:fillRect/>
          </a:stretch>
        </p:blipFill>
        <p:spPr>
          <a:xfrm>
            <a:off x="2133600" y="4343400"/>
            <a:ext cx="3429000" cy="2209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80"/>
                                        </p:tgtEl>
                                        <p:attrNameLst>
                                          <p:attrName>style.visibility</p:attrName>
                                        </p:attrNameLst>
                                      </p:cBhvr>
                                      <p:to>
                                        <p:strVal val="visible"/>
                                      </p:to>
                                    </p:set>
                                    <p:animEffect transition="in" filter="fade">
                                      <p:cBhvr>
                                        <p:cTn id="7" dur="900"/>
                                        <p:tgtEl>
                                          <p:spTgt spid="280"/>
                                        </p:tgtEl>
                                      </p:cBhvr>
                                    </p:animEffect>
                                  </p:childTnLst>
                                </p:cTn>
                              </p:par>
                            </p:childTnLst>
                          </p:cTn>
                        </p:par>
                        <p:par>
                          <p:cTn id="8" fill="hold">
                            <p:stCondLst>
                              <p:cond delay="900"/>
                            </p:stCondLst>
                            <p:childTnLst>
                              <p:par>
                                <p:cTn id="9" presetID="10" presetClass="entr" presetSubtype="0" fill="hold" grpId="2" nodeType="afterEffect">
                                  <p:stCondLst>
                                    <p:cond delay="800"/>
                                  </p:stCondLst>
                                  <p:iterate>
                                    <p:tmAbs val="0"/>
                                  </p:iterate>
                                  <p:childTnLst>
                                    <p:set>
                                      <p:cBhvr>
                                        <p:cTn id="10" fill="hold"/>
                                        <p:tgtEl>
                                          <p:spTgt spid="279">
                                            <p:bg/>
                                          </p:spTgt>
                                        </p:tgtEl>
                                        <p:attrNameLst>
                                          <p:attrName>style.visibility</p:attrName>
                                        </p:attrNameLst>
                                      </p:cBhvr>
                                      <p:to>
                                        <p:strVal val="visible"/>
                                      </p:to>
                                    </p:set>
                                    <p:animEffect transition="in" filter="fade">
                                      <p:cBhvr>
                                        <p:cTn id="11" dur="1100"/>
                                        <p:tgtEl>
                                          <p:spTgt spid="279">
                                            <p:bg/>
                                          </p:spTgt>
                                        </p:tgtEl>
                                      </p:cBhvr>
                                    </p:animEffect>
                                  </p:childTnLst>
                                </p:cTn>
                              </p:par>
                              <p:par>
                                <p:cTn id="12" presetID="10" presetClass="entr" presetSubtype="0" fill="hold" grpId="2">
                                  <p:stCondLst>
                                    <p:cond delay="0"/>
                                  </p:stCondLst>
                                  <p:iterate>
                                    <p:tmAbs val="0"/>
                                  </p:iterate>
                                  <p:childTnLst>
                                    <p:set>
                                      <p:cBhvr>
                                        <p:cTn id="13" fill="hold"/>
                                        <p:tgtEl>
                                          <p:spTgt spid="279">
                                            <p:txEl>
                                              <p:pRg st="0" end="0"/>
                                            </p:txEl>
                                          </p:spTgt>
                                        </p:tgtEl>
                                        <p:attrNameLst>
                                          <p:attrName>style.visibility</p:attrName>
                                        </p:attrNameLst>
                                      </p:cBhvr>
                                      <p:to>
                                        <p:strVal val="visible"/>
                                      </p:to>
                                    </p:set>
                                    <p:animEffect transition="in" filter="fade">
                                      <p:cBhvr>
                                        <p:cTn id="14" dur="1100"/>
                                        <p:tgtEl>
                                          <p:spTgt spid="2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2" build="p" animBg="1" advAuto="0"/>
      <p:bldP spid="280"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body" idx="1"/>
          </p:nvPr>
        </p:nvSpPr>
        <p:spPr>
          <a:xfrm>
            <a:off x="304800" y="1447800"/>
            <a:ext cx="8610600" cy="609600"/>
          </a:xfrm>
          <a:prstGeom prst="rect">
            <a:avLst/>
          </a:prstGeom>
        </p:spPr>
        <p:txBody>
          <a:bodyPr/>
          <a:lstStyle>
            <a:lvl1pPr>
              <a:spcBef>
                <a:spcPts val="500"/>
              </a:spcBef>
              <a:defRPr sz="2400"/>
            </a:lvl1pPr>
          </a:lstStyle>
          <a:p>
            <a:pPr lvl="0">
              <a:defRPr sz="1800">
                <a:solidFill>
                  <a:srgbClr val="000000"/>
                </a:solidFill>
                <a:uFillTx/>
              </a:defRPr>
            </a:pPr>
            <a:r>
              <a:rPr sz="2400">
                <a:solidFill>
                  <a:srgbClr val="FFFFFF"/>
                </a:solidFill>
                <a:uFill>
                  <a:solidFill>
                    <a:srgbClr val="FFFFFF"/>
                  </a:solidFill>
                </a:uFill>
              </a:rPr>
              <a:t>Strict Quality Control, Inspection &amp; Assurance</a:t>
            </a:r>
          </a:p>
        </p:txBody>
      </p:sp>
      <p:sp>
        <p:nvSpPr>
          <p:cNvPr id="288" name="Shape 288"/>
          <p:cNvSpPr>
            <a:spLocks noGrp="1"/>
          </p:cNvSpPr>
          <p:nvPr>
            <p:ph type="title"/>
          </p:nvPr>
        </p:nvSpPr>
        <p:spPr>
          <a:xfrm>
            <a:off x="304800" y="533400"/>
            <a:ext cx="8229600" cy="792163"/>
          </a:xfrm>
          <a:prstGeom prst="rect">
            <a:avLst/>
          </a:prstGeom>
        </p:spPr>
        <p:txBody>
          <a:bodyPr/>
          <a:lstStyle/>
          <a:p>
            <a:pPr lvl="0">
              <a:defRPr sz="1800" b="0">
                <a:solidFill>
                  <a:srgbClr val="000000"/>
                </a:solidFill>
                <a:uFillTx/>
              </a:defRPr>
            </a:pPr>
            <a:r>
              <a:rPr sz="4000" b="1">
                <a:solidFill>
                  <a:srgbClr val="F79646"/>
                </a:solidFill>
                <a:uFill>
                  <a:solidFill>
                    <a:srgbClr val="F79646"/>
                  </a:solidFill>
                </a:uFill>
              </a:rPr>
              <a:t>Manufacturing </a:t>
            </a:r>
            <a:r>
              <a:rPr sz="4000" b="1">
                <a:solidFill>
                  <a:srgbClr val="FFFFFF"/>
                </a:solidFill>
                <a:uFill>
                  <a:solidFill>
                    <a:srgbClr val="FFFFFF"/>
                  </a:solidFill>
                </a:uFill>
              </a:rPr>
              <a:t>Capabilities</a:t>
            </a:r>
          </a:p>
        </p:txBody>
      </p:sp>
      <p:pic>
        <p:nvPicPr>
          <p:cNvPr id="289" name="image30.jpg" descr="V:\7050 production pictures\may 16, 2013\4-素子检查.jpg"/>
          <p:cNvPicPr/>
          <p:nvPr/>
        </p:nvPicPr>
        <p:blipFill>
          <a:blip r:embed="rId3">
            <a:extLst/>
          </a:blip>
          <a:stretch>
            <a:fillRect/>
          </a:stretch>
        </p:blipFill>
        <p:spPr>
          <a:xfrm>
            <a:off x="3863535" y="2036927"/>
            <a:ext cx="3039980" cy="1937085"/>
          </a:xfrm>
          <a:prstGeom prst="rect">
            <a:avLst/>
          </a:prstGeom>
          <a:ln w="12700">
            <a:miter lim="400000"/>
          </a:ln>
        </p:spPr>
      </p:pic>
      <p:pic>
        <p:nvPicPr>
          <p:cNvPr id="290" name="image31.jpg" descr="V:\7050 production pictures\may 16, 2013\11-成品检查.jpg"/>
          <p:cNvPicPr/>
          <p:nvPr/>
        </p:nvPicPr>
        <p:blipFill>
          <a:blip r:embed="rId4">
            <a:extLst/>
          </a:blip>
          <a:stretch>
            <a:fillRect/>
          </a:stretch>
        </p:blipFill>
        <p:spPr>
          <a:xfrm>
            <a:off x="533400" y="2052489"/>
            <a:ext cx="3063250" cy="1905962"/>
          </a:xfrm>
          <a:prstGeom prst="rect">
            <a:avLst/>
          </a:prstGeom>
          <a:ln w="12700">
            <a:miter lim="400000"/>
          </a:ln>
        </p:spPr>
      </p:pic>
      <p:pic>
        <p:nvPicPr>
          <p:cNvPr id="291" name="image32.jpg" descr="V:\7050 production pictures\may 16, 2013\6-清除.jpg"/>
          <p:cNvPicPr/>
          <p:nvPr/>
        </p:nvPicPr>
        <p:blipFill>
          <a:blip r:embed="rId5">
            <a:extLst/>
          </a:blip>
          <a:stretch>
            <a:fillRect/>
          </a:stretch>
        </p:blipFill>
        <p:spPr>
          <a:xfrm>
            <a:off x="1600199" y="4114800"/>
            <a:ext cx="3039980" cy="1937085"/>
          </a:xfrm>
          <a:prstGeom prst="rect">
            <a:avLst/>
          </a:prstGeom>
          <a:ln w="12700">
            <a:miter lim="400000"/>
          </a:ln>
        </p:spPr>
      </p:pic>
      <p:pic>
        <p:nvPicPr>
          <p:cNvPr id="292" name="image33.jpg" descr="V:\7050 production pictures\may 16, 2013\5-LQC.jpg"/>
          <p:cNvPicPr/>
          <p:nvPr/>
        </p:nvPicPr>
        <p:blipFill>
          <a:blip r:embed="rId6">
            <a:extLst/>
          </a:blip>
          <a:stretch>
            <a:fillRect/>
          </a:stretch>
        </p:blipFill>
        <p:spPr>
          <a:xfrm>
            <a:off x="4868779" y="4114799"/>
            <a:ext cx="3612310" cy="24955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88"/>
                                        </p:tgtEl>
                                        <p:attrNameLst>
                                          <p:attrName>style.visibility</p:attrName>
                                        </p:attrNameLst>
                                      </p:cBhvr>
                                      <p:to>
                                        <p:strVal val="visible"/>
                                      </p:to>
                                    </p:set>
                                    <p:animEffect transition="in" filter="fade">
                                      <p:cBhvr>
                                        <p:cTn id="7" dur="900"/>
                                        <p:tgtEl>
                                          <p:spTgt spid="288"/>
                                        </p:tgtEl>
                                      </p:cBhvr>
                                    </p:animEffect>
                                  </p:childTnLst>
                                </p:cTn>
                              </p:par>
                            </p:childTnLst>
                          </p:cTn>
                        </p:par>
                        <p:par>
                          <p:cTn id="8" fill="hold">
                            <p:stCondLst>
                              <p:cond delay="900"/>
                            </p:stCondLst>
                            <p:childTnLst>
                              <p:par>
                                <p:cTn id="9" presetID="10" presetClass="entr" presetSubtype="0" fill="hold" grpId="2" nodeType="afterEffect">
                                  <p:stCondLst>
                                    <p:cond delay="800"/>
                                  </p:stCondLst>
                                  <p:iterate>
                                    <p:tmAbs val="0"/>
                                  </p:iterate>
                                  <p:childTnLst>
                                    <p:set>
                                      <p:cBhvr>
                                        <p:cTn id="10" fill="hold"/>
                                        <p:tgtEl>
                                          <p:spTgt spid="287">
                                            <p:bg/>
                                          </p:spTgt>
                                        </p:tgtEl>
                                        <p:attrNameLst>
                                          <p:attrName>style.visibility</p:attrName>
                                        </p:attrNameLst>
                                      </p:cBhvr>
                                      <p:to>
                                        <p:strVal val="visible"/>
                                      </p:to>
                                    </p:set>
                                    <p:animEffect transition="in" filter="fade">
                                      <p:cBhvr>
                                        <p:cTn id="11" dur="1100"/>
                                        <p:tgtEl>
                                          <p:spTgt spid="287">
                                            <p:bg/>
                                          </p:spTgt>
                                        </p:tgtEl>
                                      </p:cBhvr>
                                    </p:animEffect>
                                  </p:childTnLst>
                                </p:cTn>
                              </p:par>
                              <p:par>
                                <p:cTn id="12" presetID="10" presetClass="entr" presetSubtype="0" fill="hold" grpId="2">
                                  <p:stCondLst>
                                    <p:cond delay="0"/>
                                  </p:stCondLst>
                                  <p:iterate>
                                    <p:tmAbs val="0"/>
                                  </p:iterate>
                                  <p:childTnLst>
                                    <p:set>
                                      <p:cBhvr>
                                        <p:cTn id="13" fill="hold"/>
                                        <p:tgtEl>
                                          <p:spTgt spid="287">
                                            <p:txEl>
                                              <p:pRg st="0" end="0"/>
                                            </p:txEl>
                                          </p:spTgt>
                                        </p:tgtEl>
                                        <p:attrNameLst>
                                          <p:attrName>style.visibility</p:attrName>
                                        </p:attrNameLst>
                                      </p:cBhvr>
                                      <p:to>
                                        <p:strVal val="visible"/>
                                      </p:to>
                                    </p:set>
                                    <p:animEffect transition="in" filter="fade">
                                      <p:cBhvr>
                                        <p:cTn id="14" dur="1100"/>
                                        <p:tgtEl>
                                          <p:spTgt spid="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2" build="p" animBg="1" advAuto="0"/>
      <p:bldP spid="288"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4F64BD"/>
      </a:accent2>
      <a:accent3>
        <a:srgbClr val="4F59BD"/>
      </a:accent3>
      <a:accent4>
        <a:srgbClr val="4C99C0"/>
      </a:accent4>
      <a:accent5>
        <a:srgbClr val="1F497D"/>
      </a:accent5>
      <a:accent6>
        <a:srgbClr val="F79646"/>
      </a:accent6>
      <a:hlink>
        <a:srgbClr val="0000FF"/>
      </a:hlink>
      <a:folHlink>
        <a:srgbClr val="FF00FF"/>
      </a:folHlink>
    </a:clrScheme>
    <a:fontScheme name="Default">
      <a:majorFont>
        <a:latin typeface="Helvetica"/>
        <a:ea typeface="Helvetica"/>
        <a:cs typeface="Helvetica"/>
      </a:majorFont>
      <a:minorFont>
        <a:latin typeface="Impact"/>
        <a:ea typeface="Impact"/>
        <a:cs typeface="Impac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4F64BD"/>
      </a:accent2>
      <a:accent3>
        <a:srgbClr val="4F59BD"/>
      </a:accent3>
      <a:accent4>
        <a:srgbClr val="4C99C0"/>
      </a:accent4>
      <a:accent5>
        <a:srgbClr val="1F497D"/>
      </a:accent5>
      <a:accent6>
        <a:srgbClr val="F79646"/>
      </a:accent6>
      <a:hlink>
        <a:srgbClr val="0000FF"/>
      </a:hlink>
      <a:folHlink>
        <a:srgbClr val="FF00FF"/>
      </a:folHlink>
    </a:clrScheme>
    <a:fontScheme name="Default">
      <a:majorFont>
        <a:latin typeface="Helvetica"/>
        <a:ea typeface="Helvetica"/>
        <a:cs typeface="Helvetica"/>
      </a:majorFont>
      <a:minorFont>
        <a:latin typeface="Impact"/>
        <a:ea typeface="Impact"/>
        <a:cs typeface="Impac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640</Words>
  <Application>Microsoft Office PowerPoint</Application>
  <PresentationFormat>On-screen Show (4:3)</PresentationFormat>
  <Paragraphs>166</Paragraphs>
  <Slides>29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Avenir Roman</vt:lpstr>
      <vt:lpstr>Calibri</vt:lpstr>
      <vt:lpstr>Helvetica</vt:lpstr>
      <vt:lpstr>Impact</vt:lpstr>
      <vt:lpstr>Symbol</vt:lpstr>
      <vt:lpstr>Tahoma</vt:lpstr>
      <vt:lpstr>Times New Roman</vt:lpstr>
      <vt:lpstr>Wingdings</vt:lpstr>
      <vt:lpstr>Wingdings 2</vt:lpstr>
      <vt:lpstr>Default</vt:lpstr>
      <vt:lpstr>CDE-ILLINOIS CAPACITOR </vt:lpstr>
      <vt:lpstr>About Us</vt:lpstr>
      <vt:lpstr>Brief  Milestones</vt:lpstr>
      <vt:lpstr>Production</vt:lpstr>
      <vt:lpstr>Global Manufacturing &amp; Delivering</vt:lpstr>
      <vt:lpstr>Manufacturing Locations</vt:lpstr>
      <vt:lpstr>Manufacturing Capabilities</vt:lpstr>
      <vt:lpstr>Manufacturing Capabilities</vt:lpstr>
      <vt:lpstr>Manufacturing Capabilities</vt:lpstr>
      <vt:lpstr>Illinois Capacitor  Sales</vt:lpstr>
      <vt:lpstr>PowerPoint Presentation</vt:lpstr>
      <vt:lpstr>Illinois Capacitor Push Products</vt:lpstr>
      <vt:lpstr>PowerPoint Presentation</vt:lpstr>
      <vt:lpstr>Global Presence </vt:lpstr>
      <vt:lpstr>Illinois Capacitor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Questions? More Information?</vt:lpstr>
      <vt:lpstr>Contacts at IC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CAPACITOR</dc:title>
  <dc:creator>Albert Chee</dc:creator>
  <cp:lastModifiedBy>Diane Antonietta</cp:lastModifiedBy>
  <cp:revision>28</cp:revision>
  <dcterms:modified xsi:type="dcterms:W3CDTF">2015-02-26T20:53:08Z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12661567</vt:lpwstr>
  </property>
  <property fmtid="{D5CDD505-2E9C-101B-9397-08002B2CF9AE}" pid="3" name="NXPowerLiteSettings">
    <vt:lpwstr>F7000400038000</vt:lpwstr>
  </property>
  <property fmtid="{D5CDD505-2E9C-101B-9397-08002B2CF9AE}" pid="4" name="NXPowerLiteVersion">
    <vt:lpwstr>D6.0.5</vt:lpwstr>
  </property>
</Properties>
</file>