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99656-AB76-4905-A533-4A6F72A4DB3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B744A-6C54-41D8-AB1C-B348E381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3A3C-D0DD-4334-8EFF-E08AA662F167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94B2-A1A1-4F24-9996-55649ACF2A80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83A0-2597-41F4-B420-519B0F537D50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A86-D0A7-41A5-A290-ABBD9B42A386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104-8225-4D93-9ADB-886534173A42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672E-96EF-4D48-8C28-F014367EF4C7}" type="datetime1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2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CECE-0E41-4040-874C-BDDA3907B944}" type="datetime1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5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D74D-566D-47D0-A453-ABFF45A42B83}" type="datetime1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930A-F00D-4787-962B-B9BDE88DB135}" type="datetime1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1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B0D6-839F-4249-9903-A0586C685AA6}" type="datetime1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C724-1A42-4C9D-AEB6-5BD770A90552}" type="datetime1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9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A21-3194-4E8E-99B9-653B6CE55E51}" type="datetime1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2F96-1E31-4446-B327-57033D0F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9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CDE HHT Series Axial-Leaded Aluminum Electrolytic Capacitors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175 °C, Ruggedized Design for Mission Critical Applications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72" y="5791200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14821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CDE HHT Series Ruggedized Axial-Leaded Aluminum Electrolytic Capacitors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HHT is the only axial-lead electrolytic featuring a glass-to-metal seal to prevent dry-out of the capacitor electrolyte. </a:t>
            </a:r>
          </a:p>
          <a:p>
            <a:r>
              <a:rPr lang="en-US" dirty="0"/>
              <a:t>Rated at 175 °C, for 2,000 hours </a:t>
            </a:r>
            <a:br>
              <a:rPr lang="en-US" dirty="0"/>
            </a:br>
            <a:r>
              <a:rPr lang="en-US" dirty="0"/>
              <a:t>and an industry-best 5,000 hours </a:t>
            </a:r>
            <a:br>
              <a:rPr lang="en-US" dirty="0"/>
            </a:br>
            <a:r>
              <a:rPr lang="en-US" dirty="0"/>
              <a:t>at 150 °C  with ripple current ratings up to 10 Arms</a:t>
            </a:r>
          </a:p>
          <a:p>
            <a:r>
              <a:rPr lang="en-US" dirty="0"/>
              <a:t>Withstands vibrations up to 20 g’s</a:t>
            </a:r>
          </a:p>
          <a:p>
            <a:pPr marL="0" indent="0">
              <a:buNone/>
            </a:pPr>
            <a:r>
              <a:rPr lang="en-US" dirty="0"/>
              <a:t>In short, HHT capacitors go where others can’t.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828" y="2475230"/>
            <a:ext cx="3048000" cy="190754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172" y="5979922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3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HHT Series includes nine values, with a focus on popular ratings.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600200"/>
            <a:ext cx="8250072" cy="45549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Capacitance from 470 µF to 4,700 µF, with voltage ratings from 16 Vdc to 40 Vdc.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78" y="5993596"/>
            <a:ext cx="2962656" cy="7772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8691DDF-43E1-404A-B54E-A656CFEA8C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8" t="52222" r="18366" b="22231"/>
          <a:stretch/>
        </p:blipFill>
        <p:spPr>
          <a:xfrm>
            <a:off x="924177" y="2493589"/>
            <a:ext cx="6850323" cy="350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4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4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to take the heat and 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shake off the g forces.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473723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Key characteristics make the HHT an excellent match for high-stress applications in military, aerospace, down-hole and off-road transportation.</a:t>
            </a:r>
          </a:p>
          <a:p>
            <a:r>
              <a:rPr lang="en-US" dirty="0"/>
              <a:t>20g vibration rating (MIL-STD-202, test method 204) </a:t>
            </a:r>
          </a:p>
          <a:p>
            <a:r>
              <a:rPr lang="en-US" dirty="0"/>
              <a:t>175 °C  performance, usually requiring considerably more expensive wet tantalum technology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055" y="1636697"/>
            <a:ext cx="2590801" cy="1745464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838" y="3625104"/>
            <a:ext cx="2577962" cy="1825616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127" y="6040819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1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for the long run.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787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/>
              <a:t>Glass-to-metal seal maintains capacitance and ESR values over end-product lifespan</a:t>
            </a:r>
          </a:p>
          <a:p>
            <a:r>
              <a:rPr lang="en-US" dirty="0"/>
              <a:t>10 year shelf life @40 °C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00" y="1417638"/>
            <a:ext cx="2801900" cy="1862645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00" y="3478728"/>
            <a:ext cx="2954300" cy="2181177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44" y="6016118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1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-444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96" y="1077226"/>
            <a:ext cx="8229600" cy="4525963"/>
          </a:xfrm>
        </p:spPr>
        <p:txBody>
          <a:bodyPr/>
          <a:lstStyle/>
          <a:p>
            <a:r>
              <a:rPr lang="en-US" sz="2800" dirty="0"/>
              <a:t>Stainless steel case </a:t>
            </a:r>
          </a:p>
          <a:p>
            <a:r>
              <a:rPr lang="en-US" sz="2800" dirty="0"/>
              <a:t>Diameter is a </a:t>
            </a:r>
            <a:r>
              <a:rPr lang="en-US" sz="2800"/>
              <a:t>low-profile </a:t>
            </a:r>
            <a:r>
              <a:rPr lang="en-US" sz="2800" smtClean="0"/>
              <a:t>22 </a:t>
            </a:r>
            <a:r>
              <a:rPr lang="en-US" sz="2800" dirty="0"/>
              <a:t>mm for all values, with length varying from 37 to 53 mm depending on values</a:t>
            </a:r>
          </a:p>
          <a:p>
            <a:r>
              <a:rPr lang="en-US" sz="2800" dirty="0"/>
              <a:t>Patented glass-to-metal seal </a:t>
            </a:r>
          </a:p>
          <a:p>
            <a:r>
              <a:rPr lang="en-US" sz="2800" dirty="0"/>
              <a:t>18 AWG wire leads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8" y="3540254"/>
            <a:ext cx="4813158" cy="2529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191000"/>
            <a:ext cx="2695643" cy="2344894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047232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4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3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CDE HHT Series Summary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Rated at 175 °C, for 2,000 hours; 5,000 hours at 150 °C </a:t>
            </a:r>
          </a:p>
          <a:p>
            <a:r>
              <a:rPr lang="en-US" sz="2800" dirty="0"/>
              <a:t>Glass-to-metal seal prevents electrolyte dry out for long life</a:t>
            </a:r>
          </a:p>
          <a:p>
            <a:r>
              <a:rPr lang="en-US" sz="2800" dirty="0"/>
              <a:t>Up to 10 Arms ripple current @ 150 °C</a:t>
            </a:r>
          </a:p>
          <a:p>
            <a:r>
              <a:rPr lang="en-US" sz="2800" dirty="0"/>
              <a:t>Handles vibrations up to 20g’s</a:t>
            </a:r>
          </a:p>
          <a:p>
            <a:r>
              <a:rPr lang="en-US" sz="2800" dirty="0"/>
              <a:t>10 year shelf life</a:t>
            </a:r>
          </a:p>
          <a:p>
            <a:r>
              <a:rPr lang="en-US" sz="2800" dirty="0"/>
              <a:t>Nine values from 470 µF to 4,700 µF; 16 Vdc  to 40 Vdc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936" y="2133600"/>
            <a:ext cx="3266766" cy="2245095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944235"/>
            <a:ext cx="2962656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1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253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CDE HHT Series Axial-Leaded Aluminum Electrolytic Capacitors</vt:lpstr>
      <vt:lpstr>CDE HHT Series Ruggedized Axial-Leaded Aluminum Electrolytic Capacitors</vt:lpstr>
      <vt:lpstr>HHT Series includes nine values, with a focus on popular ratings.</vt:lpstr>
      <vt:lpstr>Built to take the heat and  shake off the g forces.</vt:lpstr>
      <vt:lpstr>Performance for the long run.</vt:lpstr>
      <vt:lpstr>Design Characteristics </vt:lpstr>
      <vt:lpstr>CDE HHT Series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Morrie</dc:creator>
  <cp:lastModifiedBy>Diane-Web</cp:lastModifiedBy>
  <cp:revision>25</cp:revision>
  <dcterms:created xsi:type="dcterms:W3CDTF">2016-12-15T16:08:18Z</dcterms:created>
  <dcterms:modified xsi:type="dcterms:W3CDTF">2017-06-06T19:19:47Z</dcterms:modified>
</cp:coreProperties>
</file>